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"/>
  </p:notesMasterIdLst>
  <p:handoutMasterIdLst>
    <p:handoutMasterId r:id="rId9"/>
  </p:handoutMasterIdLst>
  <p:sldIdLst>
    <p:sldId id="256" r:id="rId2"/>
    <p:sldId id="257" r:id="rId3"/>
    <p:sldId id="258" r:id="rId4"/>
    <p:sldId id="259" r:id="rId5"/>
    <p:sldId id="260" r:id="rId6"/>
    <p:sldId id="261" r:id="rId7"/>
  </p:sldIdLst>
  <p:sldSz cx="9906000" cy="6858000" type="A4"/>
  <p:notesSz cx="6858000" cy="9144000"/>
  <p:custDataLst>
    <p:tags r:id="rId10"/>
  </p:custData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5879" autoAdjust="0"/>
  </p:normalViewPr>
  <p:slideViewPr>
    <p:cSldViewPr showGuides="1">
      <p:cViewPr>
        <p:scale>
          <a:sx n="99" d="100"/>
          <a:sy n="99" d="100"/>
        </p:scale>
        <p:origin x="-90" y="-246"/>
      </p:cViewPr>
      <p:guideLst>
        <p:guide orient="horz" pos="2160"/>
        <p:guide orient="horz" pos="799"/>
        <p:guide orient="horz" pos="3657"/>
        <p:guide orient="horz" pos="958"/>
        <p:guide pos="330"/>
        <p:guide pos="5910"/>
        <p:guide pos="3188"/>
        <p:guide pos="3052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98" d="100"/>
          <a:sy n="98" d="100"/>
        </p:scale>
        <p:origin x="-2964" y="-96"/>
      </p:cViewPr>
      <p:guideLst>
        <p:guide orient="horz" pos="2880"/>
        <p:guide pos="2160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handoutMaster" Target="handoutMasters/handoutMaster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425B87-BE1E-4C20-B36A-1878FEEF73C4}" type="datetimeFigureOut">
              <a:rPr lang="de-DE" smtClean="0"/>
              <a:t>09.05.2016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71383C-4D7C-4661-B4D9-0ABF00F7F1F3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9414340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BA3B37-1B28-4EB7-A331-F33C642B1C8E}" type="datetimeFigureOut">
              <a:rPr lang="de-DE" smtClean="0"/>
              <a:t>09.05.2016</a:t>
            </a:fld>
            <a:endParaRPr lang="de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872716" y="4343400"/>
            <a:ext cx="5112568" cy="429705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de-D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8E0DAD-C99C-4E3B-8DA9-C3D35B30562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23607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176213" indent="-176213" algn="l" defTabSz="914400" rtl="0" eaLnBrk="1" latinLnBrk="0" hangingPunct="1">
      <a:spcBef>
        <a:spcPts val="300"/>
      </a:spcBef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360363" indent="-184150" algn="l" defTabSz="914400" rtl="0" eaLnBrk="1" latinLnBrk="0" hangingPunct="1">
      <a:spcBef>
        <a:spcPts val="300"/>
      </a:spcBef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538163" indent="-177800" algn="l" defTabSz="914400" rtl="0" eaLnBrk="1" latinLnBrk="0" hangingPunct="1">
      <a:spcBef>
        <a:spcPts val="300"/>
      </a:spcBef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714375" indent="-176213" algn="l" defTabSz="914400" rtl="0" eaLnBrk="1" latinLnBrk="0" hangingPunct="1">
      <a:spcBef>
        <a:spcPts val="300"/>
      </a:spcBef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898525" indent="-184150" algn="l" defTabSz="914400" rtl="0" eaLnBrk="1" latinLnBrk="0" hangingPunct="1">
      <a:spcBef>
        <a:spcPts val="300"/>
      </a:spcBef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r>
              <a:rPr lang="en-US"/>
              <a:t> </a:t>
            </a:r>
          </a:p>
        </p:txBody>
      </p:sp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r>
              <a:rPr lang="en-US"/>
              <a:t> </a:t>
            </a:r>
          </a:p>
        </p:txBody>
      </p:sp>
      <p:sp>
        <p:nvSpPr>
          <p:cNvPr id="109" name="Shape 109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0" name="Shape 1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51" name="Shape 151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61" name="Shape 161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72" name="Shape 172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84" name="Shape 184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5" Type="http://schemas.openxmlformats.org/officeDocument/2006/relationships/image" Target="../media/image2.emf"/><Relationship Id="rId4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10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and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9906000" cy="3429000"/>
          </a:xfrm>
          <a:prstGeom prst="rect">
            <a:avLst/>
          </a:prstGeom>
          <a:solidFill>
            <a:schemeClr val="tx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 indent="-180975" algn="ctr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2439" y="3700078"/>
            <a:ext cx="8929686" cy="1133078"/>
          </a:xfrm>
        </p:spPr>
        <p:txBody>
          <a:bodyPr anchor="t"/>
          <a:lstStyle>
            <a:lvl1pPr>
              <a:defRPr sz="3600" b="1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2438" y="4879208"/>
            <a:ext cx="6696805" cy="1538124"/>
          </a:xfrm>
        </p:spPr>
        <p:txBody>
          <a:bodyPr anchor="t"/>
          <a:lstStyle>
            <a:lvl1pPr marL="0" indent="0" algn="l">
              <a:buNone/>
              <a:defRPr sz="2000" b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906000" cy="3429000"/>
          </a:xfrm>
          <a:noFill/>
        </p:spPr>
        <p:txBody>
          <a:bodyPr bIns="540000" anchor="ctr"/>
          <a:lstStyle>
            <a:lvl1pPr marL="0" indent="0" algn="ctr">
              <a:buNone/>
              <a:defRPr/>
            </a:lvl1pPr>
          </a:lstStyle>
          <a:p>
            <a:endParaRPr lang="de-DE"/>
          </a:p>
        </p:txBody>
      </p:sp>
      <p:sp>
        <p:nvSpPr>
          <p:cNvPr id="7" name="Status" hidden="1"/>
          <p:cNvSpPr txBox="1">
            <a:spLocks/>
          </p:cNvSpPr>
          <p:nvPr userDrawn="1">
            <p:custDataLst>
              <p:tags r:id="rId2"/>
            </p:custDataLst>
          </p:nvPr>
        </p:nvSpPr>
        <p:spPr>
          <a:xfrm rot="16200000">
            <a:off x="8901567" y="4196306"/>
            <a:ext cx="1501030" cy="27728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r">
              <a:lnSpc>
                <a:spcPts val="2200"/>
              </a:lnSpc>
            </a:pPr>
            <a:r>
              <a:rPr lang="en-US" sz="2200" b="1" dirty="0" smtClean="0">
                <a:solidFill>
                  <a:schemeClr val="accent1"/>
                </a:solidFill>
                <a:latin typeface="+mj-lt"/>
              </a:rPr>
              <a:t>DRAFT</a:t>
            </a:r>
            <a:endParaRPr lang="en-US" sz="2200" b="1" dirty="0">
              <a:solidFill>
                <a:schemeClr val="accent1"/>
              </a:solidFill>
              <a:latin typeface="+mj-lt"/>
            </a:endParaRPr>
          </a:p>
        </p:txBody>
      </p:sp>
      <p:pic>
        <p:nvPicPr>
          <p:cNvPr id="4" name="Picture 3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038" y="5530850"/>
            <a:ext cx="1588393" cy="1000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593962"/>
      </p:ext>
    </p:extLst>
  </p:cSld>
  <p:clrMapOvr>
    <a:masterClrMapping/>
  </p:clrMapOvr>
  <p:hf sldNum="0"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2016-05-09   © 2016 Company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E2B5F-19B1-41F4-9C65-D0E69646D5F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Hider"/>
          <p:cNvSpPr/>
          <p:nvPr userDrawn="1"/>
        </p:nvSpPr>
        <p:spPr bwMode="white">
          <a:xfrm>
            <a:off x="452500" y="1088740"/>
            <a:ext cx="8996300" cy="130460"/>
          </a:xfrm>
          <a:prstGeom prst="rect">
            <a:avLst/>
          </a:prstGeom>
          <a:solidFill>
            <a:srgbClr val="FFFFFF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 indent="-180975" algn="ctr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1350351"/>
      </p:ext>
    </p:extLst>
  </p:cSld>
  <p:clrMapOvr>
    <a:masterClrMapping/>
  </p:clrMapOvr>
  <p:hf sldNum="0"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losing" type="blank" preserve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D:\Users\sihuber1\Downloads\LH_Logo_sRGB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7595" y="1690587"/>
            <a:ext cx="5310811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439007"/>
      </p:ext>
    </p:extLst>
  </p:cSld>
  <p:clrMapOvr>
    <a:masterClrMapping/>
  </p:clrMapOvr>
  <p:hf sldNum="0"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Title and 4 Content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 txBox="1">
            <a:spLocks noGrp="1"/>
          </p:cNvSpPr>
          <p:nvPr>
            <p:ph type="title"/>
          </p:nvPr>
        </p:nvSpPr>
        <p:spPr>
          <a:xfrm>
            <a:off x="1581150" y="414337"/>
            <a:ext cx="8208962" cy="5000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 lang="en-US" dirty="0"/>
          </a:p>
        </p:txBody>
      </p:sp>
      <p:sp>
        <p:nvSpPr>
          <p:cNvPr id="77" name="Shape 77"/>
          <p:cNvSpPr txBox="1">
            <a:spLocks noGrp="1"/>
          </p:cNvSpPr>
          <p:nvPr>
            <p:ph type="body" idx="1"/>
          </p:nvPr>
        </p:nvSpPr>
        <p:spPr>
          <a:xfrm>
            <a:off x="1581150" y="1057275"/>
            <a:ext cx="3971924" cy="23066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70000" indent="-117599" algn="l" rtl="0">
              <a:spcBef>
                <a:spcPts val="576"/>
              </a:spcBef>
              <a:buClr>
                <a:srgbClr val="FF1100"/>
              </a:buClr>
              <a:buFont typeface="Arial"/>
              <a:buChar char="•"/>
              <a:defRPr/>
            </a:lvl1pPr>
            <a:lvl2pPr marL="536400" indent="-185880" algn="l" rtl="0">
              <a:spcBef>
                <a:spcPts val="24"/>
              </a:spcBef>
              <a:buClr>
                <a:srgbClr val="FF1100"/>
              </a:buClr>
              <a:buFont typeface="Noto Symbol"/>
              <a:buChar char=""/>
              <a:defRPr/>
            </a:lvl2pPr>
            <a:lvl3pPr marL="820800" indent="-211200" algn="l" rtl="0">
              <a:spcBef>
                <a:spcPts val="480"/>
              </a:spcBef>
              <a:buClr>
                <a:srgbClr val="FF1100"/>
              </a:buClr>
              <a:buFont typeface="Noto Symbol"/>
              <a:buChar char="−"/>
              <a:defRPr/>
            </a:lvl3pPr>
            <a:lvl4pPr marL="1112400" indent="-210700" algn="l" rtl="0">
              <a:spcBef>
                <a:spcPts val="480"/>
              </a:spcBef>
              <a:buClr>
                <a:srgbClr val="FF1100"/>
              </a:buClr>
              <a:buFont typeface="Noto Symbol"/>
              <a:buChar char="−"/>
              <a:defRPr/>
            </a:lvl4pPr>
            <a:lvl5pPr marL="1396800" indent="-215700" algn="l" rtl="0">
              <a:spcBef>
                <a:spcPts val="480"/>
              </a:spcBef>
              <a:buClr>
                <a:srgbClr val="FF1100"/>
              </a:buClr>
              <a:buFont typeface="Noto Symbol"/>
              <a:buChar char="−"/>
              <a:defRPr/>
            </a:lvl5pPr>
            <a:lvl6pPr marL="25146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6pPr>
            <a:lvl7pPr marL="29718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7pPr>
            <a:lvl8pPr marL="34290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8pPr>
            <a:lvl9pPr marL="38862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9pPr>
          </a:lstStyle>
          <a:p>
            <a:endParaRPr lang="en-US" dirty="0"/>
          </a:p>
        </p:txBody>
      </p:sp>
      <p:sp>
        <p:nvSpPr>
          <p:cNvPr id="78" name="Shape 78"/>
          <p:cNvSpPr txBox="1">
            <a:spLocks noGrp="1"/>
          </p:cNvSpPr>
          <p:nvPr>
            <p:ph type="body" idx="2"/>
          </p:nvPr>
        </p:nvSpPr>
        <p:spPr>
          <a:xfrm>
            <a:off x="5705475" y="1057275"/>
            <a:ext cx="3971924" cy="23066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70000" indent="-117599" algn="l" rtl="0">
              <a:spcBef>
                <a:spcPts val="576"/>
              </a:spcBef>
              <a:buClr>
                <a:srgbClr val="FF1100"/>
              </a:buClr>
              <a:buFont typeface="Arial"/>
              <a:buChar char="•"/>
              <a:defRPr/>
            </a:lvl1pPr>
            <a:lvl2pPr marL="536400" indent="-185880" algn="l" rtl="0">
              <a:spcBef>
                <a:spcPts val="24"/>
              </a:spcBef>
              <a:buClr>
                <a:srgbClr val="FF1100"/>
              </a:buClr>
              <a:buFont typeface="Noto Symbol"/>
              <a:buChar char=""/>
              <a:defRPr/>
            </a:lvl2pPr>
            <a:lvl3pPr marL="820800" indent="-211200" algn="l" rtl="0">
              <a:spcBef>
                <a:spcPts val="480"/>
              </a:spcBef>
              <a:buClr>
                <a:srgbClr val="FF1100"/>
              </a:buClr>
              <a:buFont typeface="Noto Symbol"/>
              <a:buChar char="−"/>
              <a:defRPr/>
            </a:lvl3pPr>
            <a:lvl4pPr marL="1112400" indent="-210700" algn="l" rtl="0">
              <a:spcBef>
                <a:spcPts val="480"/>
              </a:spcBef>
              <a:buClr>
                <a:srgbClr val="FF1100"/>
              </a:buClr>
              <a:buFont typeface="Noto Symbol"/>
              <a:buChar char="−"/>
              <a:defRPr/>
            </a:lvl4pPr>
            <a:lvl5pPr marL="1396800" indent="-215700" algn="l" rtl="0">
              <a:spcBef>
                <a:spcPts val="480"/>
              </a:spcBef>
              <a:buClr>
                <a:srgbClr val="FF1100"/>
              </a:buClr>
              <a:buFont typeface="Noto Symbol"/>
              <a:buChar char="−"/>
              <a:defRPr/>
            </a:lvl5pPr>
            <a:lvl6pPr marL="25146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6pPr>
            <a:lvl7pPr marL="29718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7pPr>
            <a:lvl8pPr marL="34290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8pPr>
            <a:lvl9pPr marL="38862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9pPr>
          </a:lstStyle>
          <a:p>
            <a:endParaRPr lang="en-US" dirty="0"/>
          </a:p>
        </p:txBody>
      </p:sp>
      <p:sp>
        <p:nvSpPr>
          <p:cNvPr id="79" name="Shape 79"/>
          <p:cNvSpPr txBox="1">
            <a:spLocks noGrp="1"/>
          </p:cNvSpPr>
          <p:nvPr>
            <p:ph type="body" idx="3"/>
          </p:nvPr>
        </p:nvSpPr>
        <p:spPr>
          <a:xfrm>
            <a:off x="1581150" y="3516312"/>
            <a:ext cx="3971924" cy="230663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70000" indent="-117599" algn="l" rtl="0">
              <a:spcBef>
                <a:spcPts val="576"/>
              </a:spcBef>
              <a:buClr>
                <a:srgbClr val="FF1100"/>
              </a:buClr>
              <a:buFont typeface="Arial"/>
              <a:buChar char="•"/>
              <a:defRPr/>
            </a:lvl1pPr>
            <a:lvl2pPr marL="536400" indent="-185880" algn="l" rtl="0">
              <a:spcBef>
                <a:spcPts val="24"/>
              </a:spcBef>
              <a:buClr>
                <a:srgbClr val="FF1100"/>
              </a:buClr>
              <a:buFont typeface="Noto Symbol"/>
              <a:buChar char=""/>
              <a:defRPr/>
            </a:lvl2pPr>
            <a:lvl3pPr marL="820800" indent="-211200" algn="l" rtl="0">
              <a:spcBef>
                <a:spcPts val="480"/>
              </a:spcBef>
              <a:buClr>
                <a:srgbClr val="FF1100"/>
              </a:buClr>
              <a:buFont typeface="Noto Symbol"/>
              <a:buChar char="−"/>
              <a:defRPr/>
            </a:lvl3pPr>
            <a:lvl4pPr marL="1112400" indent="-210700" algn="l" rtl="0">
              <a:spcBef>
                <a:spcPts val="480"/>
              </a:spcBef>
              <a:buClr>
                <a:srgbClr val="FF1100"/>
              </a:buClr>
              <a:buFont typeface="Noto Symbol"/>
              <a:buChar char="−"/>
              <a:defRPr/>
            </a:lvl4pPr>
            <a:lvl5pPr marL="1396800" indent="-215700" algn="l" rtl="0">
              <a:spcBef>
                <a:spcPts val="480"/>
              </a:spcBef>
              <a:buClr>
                <a:srgbClr val="FF1100"/>
              </a:buClr>
              <a:buFont typeface="Noto Symbol"/>
              <a:buChar char="−"/>
              <a:defRPr/>
            </a:lvl5pPr>
            <a:lvl6pPr marL="25146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6pPr>
            <a:lvl7pPr marL="29718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7pPr>
            <a:lvl8pPr marL="34290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8pPr>
            <a:lvl9pPr marL="38862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9pPr>
          </a:lstStyle>
          <a:p>
            <a:endParaRPr lang="en-US" dirty="0"/>
          </a:p>
        </p:txBody>
      </p:sp>
      <p:sp>
        <p:nvSpPr>
          <p:cNvPr id="80" name="Shape 80"/>
          <p:cNvSpPr txBox="1">
            <a:spLocks noGrp="1"/>
          </p:cNvSpPr>
          <p:nvPr>
            <p:ph type="body" idx="4"/>
          </p:nvPr>
        </p:nvSpPr>
        <p:spPr>
          <a:xfrm>
            <a:off x="5705475" y="3516312"/>
            <a:ext cx="3971924" cy="230663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70000" indent="-117599" algn="l" rtl="0">
              <a:spcBef>
                <a:spcPts val="576"/>
              </a:spcBef>
              <a:buClr>
                <a:srgbClr val="FF1100"/>
              </a:buClr>
              <a:buFont typeface="Arial"/>
              <a:buChar char="•"/>
              <a:defRPr/>
            </a:lvl1pPr>
            <a:lvl2pPr marL="536400" indent="-185880" algn="l" rtl="0">
              <a:spcBef>
                <a:spcPts val="24"/>
              </a:spcBef>
              <a:buClr>
                <a:srgbClr val="FF1100"/>
              </a:buClr>
              <a:buFont typeface="Noto Symbol"/>
              <a:buChar char=""/>
              <a:defRPr/>
            </a:lvl2pPr>
            <a:lvl3pPr marL="820800" indent="-211200" algn="l" rtl="0">
              <a:spcBef>
                <a:spcPts val="480"/>
              </a:spcBef>
              <a:buClr>
                <a:srgbClr val="FF1100"/>
              </a:buClr>
              <a:buFont typeface="Noto Symbol"/>
              <a:buChar char="−"/>
              <a:defRPr/>
            </a:lvl3pPr>
            <a:lvl4pPr marL="1112400" indent="-210700" algn="l" rtl="0">
              <a:spcBef>
                <a:spcPts val="480"/>
              </a:spcBef>
              <a:buClr>
                <a:srgbClr val="FF1100"/>
              </a:buClr>
              <a:buFont typeface="Noto Symbol"/>
              <a:buChar char="−"/>
              <a:defRPr/>
            </a:lvl4pPr>
            <a:lvl5pPr marL="1396800" indent="-215700" algn="l" rtl="0">
              <a:spcBef>
                <a:spcPts val="480"/>
              </a:spcBef>
              <a:buClr>
                <a:srgbClr val="FF1100"/>
              </a:buClr>
              <a:buFont typeface="Noto Symbol"/>
              <a:buChar char="−"/>
              <a:defRPr/>
            </a:lvl5pPr>
            <a:lvl6pPr marL="25146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6pPr>
            <a:lvl7pPr marL="29718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7pPr>
            <a:lvl8pPr marL="34290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8pPr>
            <a:lvl9pPr marL="38862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9pPr>
          </a:lstStyle>
          <a:p>
            <a:endParaRPr lang="en-US" dirty="0"/>
          </a:p>
        </p:txBody>
      </p:sp>
      <p:sp>
        <p:nvSpPr>
          <p:cNvPr id="81" name="Shape 81"/>
          <p:cNvSpPr txBox="1">
            <a:spLocks noGrp="1"/>
          </p:cNvSpPr>
          <p:nvPr>
            <p:ph type="ftr" idx="11"/>
          </p:nvPr>
        </p:nvSpPr>
        <p:spPr>
          <a:xfrm>
            <a:off x="1423987" y="6632325"/>
            <a:ext cx="3529012" cy="12311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r>
              <a:rPr lang="en-US" smtClean="0"/>
              <a:t>2016-05-09   © 2016 Company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9149446"/>
      </p:ext>
    </p:extLst>
  </p:cSld>
  <p:clrMapOvr>
    <a:masterClrMapping/>
  </p:clrMapOvr>
  <p:hf sldNum="0" hd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 txBox="1">
            <a:spLocks noGrp="1"/>
          </p:cNvSpPr>
          <p:nvPr>
            <p:ph type="title"/>
          </p:nvPr>
        </p:nvSpPr>
        <p:spPr>
          <a:xfrm>
            <a:off x="1581150" y="414337"/>
            <a:ext cx="8208962" cy="5000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 lang="en-US" dirty="0"/>
          </a:p>
        </p:txBody>
      </p:sp>
      <p:sp>
        <p:nvSpPr>
          <p:cNvPr id="84" name="Shape 84"/>
          <p:cNvSpPr txBox="1">
            <a:spLocks noGrp="1"/>
          </p:cNvSpPr>
          <p:nvPr>
            <p:ph type="body" idx="1"/>
          </p:nvPr>
        </p:nvSpPr>
        <p:spPr>
          <a:xfrm>
            <a:off x="1581150" y="1057275"/>
            <a:ext cx="3971924" cy="47656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70000" indent="-117599" algn="l" rtl="0">
              <a:spcBef>
                <a:spcPts val="576"/>
              </a:spcBef>
              <a:buClr>
                <a:srgbClr val="FF1100"/>
              </a:buClr>
              <a:buFont typeface="Arial"/>
              <a:buChar char="•"/>
              <a:defRPr/>
            </a:lvl1pPr>
            <a:lvl2pPr marL="536400" indent="-185880" algn="l" rtl="0">
              <a:spcBef>
                <a:spcPts val="24"/>
              </a:spcBef>
              <a:buClr>
                <a:srgbClr val="FF1100"/>
              </a:buClr>
              <a:buFont typeface="Noto Symbol"/>
              <a:buChar char=""/>
              <a:defRPr/>
            </a:lvl2pPr>
            <a:lvl3pPr marL="820800" indent="-211200" algn="l" rtl="0">
              <a:spcBef>
                <a:spcPts val="480"/>
              </a:spcBef>
              <a:buClr>
                <a:srgbClr val="FF1100"/>
              </a:buClr>
              <a:buFont typeface="Noto Symbol"/>
              <a:buChar char="−"/>
              <a:defRPr/>
            </a:lvl3pPr>
            <a:lvl4pPr marL="1112400" indent="-210700" algn="l" rtl="0">
              <a:spcBef>
                <a:spcPts val="480"/>
              </a:spcBef>
              <a:buClr>
                <a:srgbClr val="FF1100"/>
              </a:buClr>
              <a:buFont typeface="Noto Symbol"/>
              <a:buChar char="−"/>
              <a:defRPr/>
            </a:lvl4pPr>
            <a:lvl5pPr marL="1396800" indent="-215700" algn="l" rtl="0">
              <a:spcBef>
                <a:spcPts val="480"/>
              </a:spcBef>
              <a:buClr>
                <a:srgbClr val="FF1100"/>
              </a:buClr>
              <a:buFont typeface="Noto Symbol"/>
              <a:buChar char="−"/>
              <a:defRPr/>
            </a:lvl5pPr>
            <a:lvl6pPr marL="25146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6pPr>
            <a:lvl7pPr marL="29718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7pPr>
            <a:lvl8pPr marL="34290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8pPr>
            <a:lvl9pPr marL="38862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9pPr>
          </a:lstStyle>
          <a:p>
            <a:endParaRPr lang="en-US" dirty="0"/>
          </a:p>
        </p:txBody>
      </p:sp>
      <p:sp>
        <p:nvSpPr>
          <p:cNvPr id="85" name="Shape 85"/>
          <p:cNvSpPr txBox="1">
            <a:spLocks noGrp="1"/>
          </p:cNvSpPr>
          <p:nvPr>
            <p:ph type="body" idx="2"/>
          </p:nvPr>
        </p:nvSpPr>
        <p:spPr>
          <a:xfrm>
            <a:off x="5705475" y="1057275"/>
            <a:ext cx="3971924" cy="23066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70000" indent="-117599" algn="l" rtl="0">
              <a:spcBef>
                <a:spcPts val="576"/>
              </a:spcBef>
              <a:buClr>
                <a:srgbClr val="FF1100"/>
              </a:buClr>
              <a:buFont typeface="Arial"/>
              <a:buChar char="•"/>
              <a:defRPr/>
            </a:lvl1pPr>
            <a:lvl2pPr marL="536400" indent="-185880" algn="l" rtl="0">
              <a:spcBef>
                <a:spcPts val="24"/>
              </a:spcBef>
              <a:buClr>
                <a:srgbClr val="FF1100"/>
              </a:buClr>
              <a:buFont typeface="Noto Symbol"/>
              <a:buChar char=""/>
              <a:defRPr/>
            </a:lvl2pPr>
            <a:lvl3pPr marL="820800" indent="-211200" algn="l" rtl="0">
              <a:spcBef>
                <a:spcPts val="480"/>
              </a:spcBef>
              <a:buClr>
                <a:srgbClr val="FF1100"/>
              </a:buClr>
              <a:buFont typeface="Noto Symbol"/>
              <a:buChar char="−"/>
              <a:defRPr/>
            </a:lvl3pPr>
            <a:lvl4pPr marL="1112400" indent="-210700" algn="l" rtl="0">
              <a:spcBef>
                <a:spcPts val="480"/>
              </a:spcBef>
              <a:buClr>
                <a:srgbClr val="FF1100"/>
              </a:buClr>
              <a:buFont typeface="Noto Symbol"/>
              <a:buChar char="−"/>
              <a:defRPr/>
            </a:lvl4pPr>
            <a:lvl5pPr marL="1396800" indent="-215700" algn="l" rtl="0">
              <a:spcBef>
                <a:spcPts val="480"/>
              </a:spcBef>
              <a:buClr>
                <a:srgbClr val="FF1100"/>
              </a:buClr>
              <a:buFont typeface="Noto Symbol"/>
              <a:buChar char="−"/>
              <a:defRPr/>
            </a:lvl5pPr>
            <a:lvl6pPr marL="25146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6pPr>
            <a:lvl7pPr marL="29718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7pPr>
            <a:lvl8pPr marL="34290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8pPr>
            <a:lvl9pPr marL="38862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9pPr>
          </a:lstStyle>
          <a:p>
            <a:endParaRPr lang="en-US" dirty="0"/>
          </a:p>
        </p:txBody>
      </p:sp>
      <p:sp>
        <p:nvSpPr>
          <p:cNvPr id="86" name="Shape 86"/>
          <p:cNvSpPr txBox="1">
            <a:spLocks noGrp="1"/>
          </p:cNvSpPr>
          <p:nvPr>
            <p:ph type="body" idx="3"/>
          </p:nvPr>
        </p:nvSpPr>
        <p:spPr>
          <a:xfrm>
            <a:off x="5705475" y="3516312"/>
            <a:ext cx="3971924" cy="230663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70000" indent="-117599" algn="l" rtl="0">
              <a:spcBef>
                <a:spcPts val="576"/>
              </a:spcBef>
              <a:buClr>
                <a:srgbClr val="FF1100"/>
              </a:buClr>
              <a:buFont typeface="Arial"/>
              <a:buChar char="•"/>
              <a:defRPr/>
            </a:lvl1pPr>
            <a:lvl2pPr marL="536400" indent="-185880" algn="l" rtl="0">
              <a:spcBef>
                <a:spcPts val="24"/>
              </a:spcBef>
              <a:buClr>
                <a:srgbClr val="FF1100"/>
              </a:buClr>
              <a:buFont typeface="Noto Symbol"/>
              <a:buChar char=""/>
              <a:defRPr/>
            </a:lvl2pPr>
            <a:lvl3pPr marL="820800" indent="-211200" algn="l" rtl="0">
              <a:spcBef>
                <a:spcPts val="480"/>
              </a:spcBef>
              <a:buClr>
                <a:srgbClr val="FF1100"/>
              </a:buClr>
              <a:buFont typeface="Noto Symbol"/>
              <a:buChar char="−"/>
              <a:defRPr/>
            </a:lvl3pPr>
            <a:lvl4pPr marL="1112400" indent="-210700" algn="l" rtl="0">
              <a:spcBef>
                <a:spcPts val="480"/>
              </a:spcBef>
              <a:buClr>
                <a:srgbClr val="FF1100"/>
              </a:buClr>
              <a:buFont typeface="Noto Symbol"/>
              <a:buChar char="−"/>
              <a:defRPr/>
            </a:lvl4pPr>
            <a:lvl5pPr marL="1396800" indent="-215700" algn="l" rtl="0">
              <a:spcBef>
                <a:spcPts val="480"/>
              </a:spcBef>
              <a:buClr>
                <a:srgbClr val="FF1100"/>
              </a:buClr>
              <a:buFont typeface="Noto Symbol"/>
              <a:buChar char="−"/>
              <a:defRPr/>
            </a:lvl5pPr>
            <a:lvl6pPr marL="25146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6pPr>
            <a:lvl7pPr marL="29718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7pPr>
            <a:lvl8pPr marL="34290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8pPr>
            <a:lvl9pPr marL="38862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9pPr>
          </a:lstStyle>
          <a:p>
            <a:endParaRPr lang="en-US" dirty="0"/>
          </a:p>
        </p:txBody>
      </p:sp>
      <p:sp>
        <p:nvSpPr>
          <p:cNvPr id="87" name="Shape 87"/>
          <p:cNvSpPr txBox="1">
            <a:spLocks noGrp="1"/>
          </p:cNvSpPr>
          <p:nvPr>
            <p:ph type="ftr" idx="11"/>
          </p:nvPr>
        </p:nvSpPr>
        <p:spPr>
          <a:xfrm>
            <a:off x="1423987" y="6632325"/>
            <a:ext cx="3529012" cy="12311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r>
              <a:rPr lang="en-US" smtClean="0"/>
              <a:t>2016-05-09   © 2016 Company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180243"/>
      </p:ext>
    </p:extLst>
  </p:cSld>
  <p:clrMapOvr>
    <a:masterClrMapping/>
  </p:clrMapOvr>
  <p:hf sldNum="0"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3875" y="1448780"/>
            <a:ext cx="8858250" cy="4734052"/>
          </a:xfrm>
        </p:spPr>
        <p:txBody>
          <a:bodyPr/>
          <a:lstStyle>
            <a:lvl3pPr>
              <a:spcBef>
                <a:spcPts val="900"/>
              </a:spcBef>
              <a:defRPr/>
            </a:lvl3pPr>
            <a:lvl4pPr>
              <a:spcBef>
                <a:spcPts val="900"/>
              </a:spcBef>
              <a:defRPr/>
            </a:lvl4pPr>
            <a:lvl5pPr>
              <a:spcBef>
                <a:spcPts val="900"/>
              </a:spcBef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2016-05-09   © 2016 Company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E2B5F-19B1-41F4-9C65-D0E69646D5F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5141285"/>
      </p:ext>
    </p:extLst>
  </p:cSld>
  <p:clrMapOvr>
    <a:masterClrMapping/>
  </p:clrMapOvr>
  <p:hf sldNum="0"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LineHider"/>
          <p:cNvSpPr/>
          <p:nvPr userDrawn="1">
            <p:custDataLst>
              <p:tags r:id="rId1"/>
            </p:custDataLst>
          </p:nvPr>
        </p:nvSpPr>
        <p:spPr bwMode="white">
          <a:xfrm>
            <a:off x="467544" y="1113322"/>
            <a:ext cx="8949952" cy="8343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Picture Placeholder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9906000" cy="6858000"/>
          </a:xfrm>
          <a:prstGeom prst="rect">
            <a:avLst/>
          </a:prstGeom>
        </p:spPr>
        <p:txBody>
          <a:bodyPr tIns="3636000"/>
          <a:lstStyle>
            <a:lvl1pPr marL="0" indent="0" algn="ctr">
              <a:buFontTx/>
              <a:buNone/>
              <a:defRPr sz="1800">
                <a:solidFill>
                  <a:srgbClr val="969696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560388" y="1943998"/>
            <a:ext cx="8785225" cy="1052954"/>
          </a:xfrm>
        </p:spPr>
        <p:txBody>
          <a:bodyPr bIns="0" anchor="t" anchorCtr="0"/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 smtClean="0"/>
              <a:t>Click to add section title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smtClean="0"/>
              <a:t>2016-05-09   © 2016 Company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485B633-6863-4B84-8019-F125347A66E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Status" hidden="1"/>
          <p:cNvSpPr txBox="1">
            <a:spLocks/>
          </p:cNvSpPr>
          <p:nvPr userDrawn="1">
            <p:custDataLst>
              <p:tags r:id="rId2"/>
            </p:custDataLst>
          </p:nvPr>
        </p:nvSpPr>
        <p:spPr>
          <a:xfrm rot="16200000">
            <a:off x="8901567" y="764508"/>
            <a:ext cx="1501030" cy="27728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r">
              <a:lnSpc>
                <a:spcPts val="2200"/>
              </a:lnSpc>
            </a:pPr>
            <a:r>
              <a:rPr lang="en-US" sz="2200" b="1" dirty="0" smtClean="0">
                <a:solidFill>
                  <a:schemeClr val="accent1"/>
                </a:solidFill>
                <a:latin typeface="+mj-lt"/>
              </a:rPr>
              <a:t>DRAFT</a:t>
            </a:r>
            <a:endParaRPr lang="en-US" sz="2200" b="1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11" name="Classification"/>
          <p:cNvSpPr>
            <a:spLocks/>
          </p:cNvSpPr>
          <p:nvPr userDrawn="1">
            <p:custDataLst>
              <p:tags r:id="rId3"/>
            </p:custDataLst>
          </p:nvPr>
        </p:nvSpPr>
        <p:spPr>
          <a:xfrm>
            <a:off x="5241032" y="6417332"/>
            <a:ext cx="1656184" cy="165731"/>
          </a:xfrm>
          <a:prstGeom prst="rect">
            <a:avLst/>
          </a:prstGeom>
        </p:spPr>
        <p:txBody>
          <a:bodyPr vert="horz" wrap="none" lIns="0" tIns="0" rIns="0" bIns="0" rtlCol="0" anchor="b" anchorCtr="0">
            <a:noAutofit/>
          </a:bodyPr>
          <a:lstStyle/>
          <a:p>
            <a:pPr lvl="0" algn="r"/>
            <a:endParaRPr lang="en-US" sz="800" b="1" cap="all" baseline="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8959966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2 Contents" preserve="1" userDrawn="1">
  <p:cSld name="Title and 2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3875" y="1448780"/>
            <a:ext cx="4320542" cy="4734052"/>
          </a:xfrm>
        </p:spPr>
        <p:txBody>
          <a:bodyPr/>
          <a:lstStyle>
            <a:lvl3pPr>
              <a:spcBef>
                <a:spcPts val="900"/>
              </a:spcBef>
              <a:defRPr/>
            </a:lvl3pPr>
            <a:lvl4pPr>
              <a:spcBef>
                <a:spcPts val="900"/>
              </a:spcBef>
              <a:defRPr/>
            </a:lvl4pPr>
            <a:lvl5pPr>
              <a:spcBef>
                <a:spcPts val="900"/>
              </a:spcBef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2016-05-09   © 2016 Company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E2B5F-19B1-41F4-9C65-D0E69646D5F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4"/>
          </p:nvPr>
        </p:nvSpPr>
        <p:spPr>
          <a:xfrm>
            <a:off x="5060950" y="1448780"/>
            <a:ext cx="4321175" cy="4734053"/>
          </a:xfrm>
        </p:spPr>
        <p:txBody>
          <a:bodyPr/>
          <a:lstStyle>
            <a:lvl3pPr>
              <a:spcBef>
                <a:spcPts val="900"/>
              </a:spcBef>
              <a:defRPr/>
            </a:lvl3pPr>
            <a:lvl4pPr>
              <a:spcBef>
                <a:spcPts val="900"/>
              </a:spcBef>
              <a:defRPr/>
            </a:lvl4pPr>
            <a:lvl5pPr>
              <a:spcBef>
                <a:spcPts val="900"/>
              </a:spcBef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2100691"/>
      </p:ext>
    </p:extLst>
  </p:cSld>
  <p:clrMapOvr>
    <a:masterClrMapping/>
  </p:clrMapOvr>
  <p:hf sldNum="0"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and Picture" preserve="1" userDrawn="1">
  <p:cSld name="Title, Conten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3875" y="1448780"/>
            <a:ext cx="4320542" cy="4734053"/>
          </a:xfrm>
        </p:spPr>
        <p:txBody>
          <a:bodyPr/>
          <a:lstStyle>
            <a:lvl3pPr>
              <a:spcBef>
                <a:spcPts val="900"/>
              </a:spcBef>
              <a:defRPr/>
            </a:lvl3pPr>
            <a:lvl4pPr>
              <a:spcBef>
                <a:spcPts val="900"/>
              </a:spcBef>
              <a:defRPr/>
            </a:lvl4pPr>
            <a:lvl5pPr>
              <a:spcBef>
                <a:spcPts val="900"/>
              </a:spcBef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2016-05-09   © 2016 Company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E2B5F-19B1-41F4-9C65-D0E69646D5F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5060950" y="1448780"/>
            <a:ext cx="4321175" cy="4734053"/>
          </a:xfr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5869805"/>
      </p:ext>
    </p:extLst>
  </p:cSld>
  <p:clrMapOvr>
    <a:masterClrMapping/>
  </p:clrMapOvr>
  <p:hf sldNum="0"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s and Picture" preserve="1" userDrawn="1">
  <p:cSld name="Title, 2 Contents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4509" y="1448780"/>
            <a:ext cx="4320542" cy="4732613"/>
          </a:xfrm>
        </p:spPr>
        <p:txBody>
          <a:bodyPr/>
          <a:lstStyle>
            <a:lvl3pPr>
              <a:spcBef>
                <a:spcPts val="900"/>
              </a:spcBef>
              <a:defRPr/>
            </a:lvl3pPr>
            <a:lvl4pPr>
              <a:spcBef>
                <a:spcPts val="900"/>
              </a:spcBef>
              <a:defRPr/>
            </a:lvl4pPr>
            <a:lvl5pPr>
              <a:spcBef>
                <a:spcPts val="900"/>
              </a:spcBef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2016-05-09   © 2016 Company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E2B5F-19B1-41F4-9C65-D0E69646D5F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4"/>
          </p:nvPr>
        </p:nvSpPr>
        <p:spPr>
          <a:xfrm>
            <a:off x="5060950" y="4077072"/>
            <a:ext cx="4321175" cy="2105679"/>
          </a:xfrm>
        </p:spPr>
        <p:txBody>
          <a:bodyPr/>
          <a:lstStyle>
            <a:lvl1pPr>
              <a:spcBef>
                <a:spcPts val="600"/>
              </a:spcBef>
              <a:defRPr/>
            </a:lvl1pPr>
            <a:lvl2pPr>
              <a:spcBef>
                <a:spcPts val="600"/>
              </a:spcBef>
              <a:defRPr/>
            </a:lvl2pPr>
            <a:lvl3pPr>
              <a:spcBef>
                <a:spcPts val="600"/>
              </a:spcBef>
              <a:defRPr/>
            </a:lvl3pPr>
            <a:lvl4pPr>
              <a:spcBef>
                <a:spcPts val="600"/>
              </a:spcBef>
              <a:defRPr/>
            </a:lvl4pPr>
            <a:lvl5pPr>
              <a:spcBef>
                <a:spcPts val="900"/>
              </a:spcBef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2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5060950" y="1448780"/>
            <a:ext cx="4321175" cy="2376264"/>
          </a:xfr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22135483"/>
      </p:ext>
    </p:extLst>
  </p:cSld>
  <p:clrMapOvr>
    <a:masterClrMapping/>
  </p:clrMapOvr>
  <p:hf sldNum="0"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Picture" preserve="1" userDrawn="1">
  <p:cSld name="Big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2016-05-09   © 2016 Company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E2B5F-19B1-41F4-9C65-D0E69646D5F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523875" y="1268413"/>
            <a:ext cx="8858250" cy="4912979"/>
          </a:xfr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76166555"/>
      </p:ext>
    </p:extLst>
  </p:cSld>
  <p:clrMapOvr>
    <a:masterClrMapping/>
  </p:clrMapOvr>
  <p:hf sldNum="0"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2016-05-09   © 2016 Company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E2B5F-19B1-41F4-9C65-D0E69646D5F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2850434"/>
      </p:ext>
    </p:extLst>
  </p:cSld>
  <p:clrMapOvr>
    <a:masterClrMapping/>
  </p:clrMapOvr>
  <p:hf sldNum="0"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2016-05-09   © 2016 Company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5E2B5F-19B1-41F4-9C65-D0E69646D5F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579660"/>
      </p:ext>
    </p:extLst>
  </p:cSld>
  <p:clrMapOvr>
    <a:masterClrMapping/>
  </p:clrMapOvr>
  <p:hf sldNum="0"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ags" Target="../tags/tag4.xml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3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2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23875" y="188639"/>
            <a:ext cx="8858250" cy="851907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3875" y="1448780"/>
            <a:ext cx="8858250" cy="473405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892660" y="6417332"/>
            <a:ext cx="3168290" cy="165731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>
              <a:defRPr lang="de-DE" sz="800" b="1"/>
            </a:lvl1pPr>
          </a:lstStyle>
          <a:p>
            <a:r>
              <a:rPr lang="en-US" smtClean="0"/>
              <a:t>2016-05-09   © 2016 Company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949444" y="6417463"/>
            <a:ext cx="432048" cy="165600"/>
          </a:xfrm>
          <a:prstGeom prst="rect">
            <a:avLst/>
          </a:prstGeom>
        </p:spPr>
        <p:txBody>
          <a:bodyPr vert="horz" wrap="none" lIns="0" tIns="0" rIns="0" bIns="0" rtlCol="0" anchor="b" anchorCtr="0">
            <a:noAutofit/>
          </a:bodyPr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A45E2B5F-19B1-41F4-9C65-D0E69646D5F3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Line"/>
          <p:cNvCxnSpPr/>
          <p:nvPr/>
        </p:nvCxnSpPr>
        <p:spPr>
          <a:xfrm>
            <a:off x="523875" y="1160748"/>
            <a:ext cx="885825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lassification"/>
          <p:cNvSpPr>
            <a:spLocks/>
          </p:cNvSpPr>
          <p:nvPr>
            <p:custDataLst>
              <p:tags r:id="rId15"/>
            </p:custDataLst>
          </p:nvPr>
        </p:nvSpPr>
        <p:spPr>
          <a:xfrm>
            <a:off x="5241032" y="6417332"/>
            <a:ext cx="1656184" cy="165731"/>
          </a:xfrm>
          <a:prstGeom prst="rect">
            <a:avLst/>
          </a:prstGeom>
        </p:spPr>
        <p:txBody>
          <a:bodyPr vert="horz" wrap="none" lIns="0" tIns="0" rIns="0" bIns="0" rtlCol="0" anchor="b" anchorCtr="0">
            <a:noAutofit/>
          </a:bodyPr>
          <a:lstStyle/>
          <a:p>
            <a:pPr lvl="0" algn="r"/>
            <a:endParaRPr lang="en-US" sz="800" b="1" cap="all" baseline="0" dirty="0">
              <a:solidFill>
                <a:schemeClr val="accent1"/>
              </a:solidFill>
            </a:endParaRPr>
          </a:p>
        </p:txBody>
      </p:sp>
      <p:sp>
        <p:nvSpPr>
          <p:cNvPr id="14" name="Status" hidden="1"/>
          <p:cNvSpPr txBox="1">
            <a:spLocks/>
          </p:cNvSpPr>
          <p:nvPr>
            <p:custDataLst>
              <p:tags r:id="rId16"/>
            </p:custDataLst>
          </p:nvPr>
        </p:nvSpPr>
        <p:spPr>
          <a:xfrm rot="16200000">
            <a:off x="8901567" y="764508"/>
            <a:ext cx="1501030" cy="27728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r">
              <a:lnSpc>
                <a:spcPts val="2200"/>
              </a:lnSpc>
            </a:pPr>
            <a:r>
              <a:rPr lang="en-US" sz="2200" b="1" dirty="0" smtClean="0">
                <a:solidFill>
                  <a:schemeClr val="accent1"/>
                </a:solidFill>
                <a:latin typeface="+mj-lt"/>
              </a:rPr>
              <a:t>DRAFT</a:t>
            </a:r>
            <a:endParaRPr lang="en-US" sz="2200" b="1" dirty="0">
              <a:solidFill>
                <a:schemeClr val="accent1"/>
              </a:solidFill>
              <a:latin typeface="+mj-lt"/>
            </a:endParaRPr>
          </a:p>
        </p:txBody>
      </p:sp>
      <p:pic>
        <p:nvPicPr>
          <p:cNvPr id="4" name="Picture 3"/>
          <p:cNvPicPr>
            <a:picLocks noChangeAspect="1"/>
          </p:cNvPicPr>
          <p:nvPr userDrawn="1">
            <p:custDataLst>
              <p:tags r:id="rId17"/>
            </p:custDataLst>
          </p:nvPr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113" y="6348414"/>
            <a:ext cx="1105181" cy="250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7750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5" r:id="rId3"/>
    <p:sldLayoutId id="2147483656" r:id="rId4"/>
    <p:sldLayoutId id="2147483657" r:id="rId5"/>
    <p:sldLayoutId id="2147483658" r:id="rId6"/>
    <p:sldLayoutId id="2147483659" r:id="rId7"/>
    <p:sldLayoutId id="2147483654" r:id="rId8"/>
    <p:sldLayoutId id="2147483663" r:id="rId9"/>
    <p:sldLayoutId id="2147483655" r:id="rId10"/>
    <p:sldLayoutId id="2147483664" r:id="rId11"/>
    <p:sldLayoutId id="2147483669" r:id="rId12"/>
    <p:sldLayoutId id="2147483671" r:id="rId13"/>
  </p:sldLayoutIdLst>
  <p:hf sldNum="0" hdr="0" dt="0"/>
  <p:txStyles>
    <p:titleStyle>
      <a:lvl1pPr algn="l" defTabSz="914400" rtl="0" eaLnBrk="1" latinLnBrk="0" hangingPunct="1">
        <a:lnSpc>
          <a:spcPct val="95000"/>
        </a:lnSpc>
        <a:spcBef>
          <a:spcPct val="0"/>
        </a:spcBef>
        <a:buNone/>
        <a:defRPr sz="2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0975" indent="-180975" algn="l" defTabSz="914400" rtl="0" eaLnBrk="1" latinLnBrk="0" hangingPunct="1">
        <a:spcBef>
          <a:spcPts val="12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361950" indent="-180975" algn="l" defTabSz="914400" rtl="0" eaLnBrk="1" latinLnBrk="0" hangingPunct="1">
        <a:spcBef>
          <a:spcPts val="12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542925" indent="-180975" algn="l" defTabSz="914400" rtl="0" eaLnBrk="1" latinLnBrk="0" hangingPunct="1">
        <a:spcBef>
          <a:spcPts val="900"/>
        </a:spcBef>
        <a:buClr>
          <a:schemeClr val="accent1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712788" indent="-169863" algn="l" defTabSz="914400" rtl="0" eaLnBrk="1" latinLnBrk="0" hangingPunct="1">
        <a:spcBef>
          <a:spcPts val="900"/>
        </a:spcBef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893763" indent="-180975" algn="l" defTabSz="914400" rtl="0" eaLnBrk="1" latinLnBrk="0" hangingPunct="1">
        <a:spcBef>
          <a:spcPts val="900"/>
        </a:spcBef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jp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3400" b="1" i="0" u="none" strike="noStrike" cap="none" baseline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Combustion Engineering</a:t>
            </a:r>
            <a:br>
              <a:rPr lang="en-US" sz="3400" b="1" i="0" u="none" strike="noStrike" cap="none" baseline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3400" b="1" i="0" u="none" strike="noStrike" cap="none" baseline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Case Study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Technical Development Program for Process Performance Engineers – SPREAD 2016</a:t>
            </a:r>
          </a:p>
          <a:p>
            <a:r>
              <a:rPr lang="en-US" dirty="0" err="1"/>
              <a:t>Mirko</a:t>
            </a:r>
            <a:r>
              <a:rPr lang="en-US" dirty="0"/>
              <a:t> Weber</a:t>
            </a:r>
          </a:p>
          <a:p>
            <a:endParaRPr lang="en-US" dirty="0"/>
          </a:p>
        </p:txBody>
      </p:sp>
      <p:pic>
        <p:nvPicPr>
          <p:cNvPr id="2" name="Picture 2"/>
          <p:cNvPicPr>
            <a:picLocks noGrp="1" noChangeAspect="1" noChangeArrowheads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29" b="19529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51981545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0" tIns="0" rIns="0" bIns="72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2400" b="1" i="0" u="none" strike="noStrike" cap="none" baseline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What is the air flow velocity in the tertiary air duct?</a:t>
            </a:r>
          </a:p>
        </p:txBody>
      </p:sp>
      <p:sp>
        <p:nvSpPr>
          <p:cNvPr id="98" name="Shape 98"/>
          <p:cNvSpPr txBox="1">
            <a:spLocks noGrp="1"/>
          </p:cNvSpPr>
          <p:nvPr>
            <p:ph idx="1"/>
          </p:nvPr>
        </p:nvSpPr>
        <p:spPr>
          <a:xfrm>
            <a:off x="5349044" y="1346992"/>
            <a:ext cx="4033081" cy="473405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270000" marR="0" lvl="0" indent="-270000" algn="l" rtl="0">
              <a:lnSpc>
                <a:spcPct val="110000"/>
              </a:lnSpc>
              <a:spcBef>
                <a:spcPts val="0"/>
              </a:spcBef>
              <a:buClr>
                <a:srgbClr val="FF1100"/>
              </a:buClr>
              <a:buSzPct val="25000"/>
              <a:buFont typeface="Times New Roman"/>
              <a:buNone/>
            </a:pPr>
            <a:r>
              <a:rPr lang="en-US" sz="1800" b="1" i="0" u="none" strike="noStrike" cap="none" baseline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Process + Equipment data</a:t>
            </a:r>
          </a:p>
          <a:p>
            <a:pPr marL="270000" marR="0" lvl="0" indent="-270000" algn="l" rtl="0">
              <a:lnSpc>
                <a:spcPct val="110000"/>
              </a:lnSpc>
              <a:spcBef>
                <a:spcPts val="576"/>
              </a:spcBef>
              <a:buClr>
                <a:srgbClr val="FF1100"/>
              </a:buClr>
              <a:buSzPct val="100000"/>
              <a:buFont typeface="Arial"/>
              <a:buChar char="•"/>
            </a:pPr>
            <a:r>
              <a:rPr lang="en-US" sz="1500" b="0" i="0" u="none" strike="noStrike" cap="none" baseline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Heat consumption: q = 3.2 MJ/</a:t>
            </a:r>
            <a:r>
              <a:rPr lang="en-US" sz="1500" b="0" i="0" u="none" strike="noStrike" cap="none" baseline="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kg</a:t>
            </a:r>
            <a:r>
              <a:rPr lang="en-US" sz="1500" b="0" i="0" u="none" strike="noStrike" cap="none" baseline="-250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cli</a:t>
            </a:r>
            <a:endParaRPr lang="en-US" sz="1500" b="0" i="0" u="none" strike="noStrike" cap="none" baseline="-250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70000" marR="0" lvl="0" indent="-270000" algn="l" rtl="0">
              <a:lnSpc>
                <a:spcPct val="110000"/>
              </a:lnSpc>
              <a:spcBef>
                <a:spcPts val="576"/>
              </a:spcBef>
              <a:buClr>
                <a:srgbClr val="FF1100"/>
              </a:buClr>
              <a:buSzPct val="100000"/>
              <a:buFont typeface="Arial"/>
              <a:buChar char="•"/>
            </a:pPr>
            <a:r>
              <a:rPr lang="en-US" sz="1500" b="0" i="0" u="none" strike="noStrike" cap="none" baseline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Production: 4000 </a:t>
            </a:r>
            <a:r>
              <a:rPr lang="en-US" sz="1500" b="0" i="0" u="none" strike="noStrike" cap="none" baseline="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tpd</a:t>
            </a:r>
            <a:endParaRPr lang="en-US" sz="1500" b="0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70000" marR="0" lvl="0" indent="-270000" algn="l" rtl="0">
              <a:lnSpc>
                <a:spcPct val="110000"/>
              </a:lnSpc>
              <a:spcBef>
                <a:spcPts val="576"/>
              </a:spcBef>
              <a:buClr>
                <a:srgbClr val="FF1100"/>
              </a:buClr>
              <a:buSzPct val="100000"/>
              <a:buFont typeface="Arial"/>
              <a:buChar char="•"/>
            </a:pPr>
            <a:r>
              <a:rPr lang="en-US" sz="1500" b="0" i="0" u="none" strike="noStrike" cap="none" baseline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Fuel split:	40% MB (main burner) </a:t>
            </a:r>
            <a:br>
              <a:rPr lang="en-US" sz="1500" b="0" i="0" u="none" strike="noStrike" cap="none" baseline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500" b="0" i="0" u="none" strike="noStrike" cap="none" baseline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		60% PC (</a:t>
            </a:r>
            <a:r>
              <a:rPr lang="en-US" sz="1500" b="0" i="0" u="none" strike="noStrike" cap="none" baseline="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precalciner</a:t>
            </a:r>
            <a:r>
              <a:rPr lang="en-US" sz="1500" b="0" i="0" u="none" strike="noStrike" cap="none" baseline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</a:p>
          <a:p>
            <a:pPr marL="270000" marR="0" lvl="0" indent="-270000" algn="l" rtl="0">
              <a:lnSpc>
                <a:spcPct val="110000"/>
              </a:lnSpc>
              <a:spcBef>
                <a:spcPts val="576"/>
              </a:spcBef>
              <a:buClr>
                <a:srgbClr val="FF1100"/>
              </a:buClr>
              <a:buSzPct val="100000"/>
              <a:buFont typeface="Arial"/>
              <a:buChar char="•"/>
            </a:pPr>
            <a:r>
              <a:rPr lang="en-US" sz="1500" b="0" i="0" u="none" strike="noStrike" cap="none" baseline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</a:t>
            </a:r>
            <a:r>
              <a:rPr lang="en-US" sz="1500" b="0" i="0" u="none" strike="noStrike" cap="none" baseline="-25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en-US" sz="1500" b="0" i="0" u="none" strike="noStrike" cap="none" baseline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	4.0% @ kiln inlet (KI)</a:t>
            </a:r>
            <a:br>
              <a:rPr lang="en-US" sz="1500" b="0" i="0" u="none" strike="noStrike" cap="none" baseline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500" b="0" i="0" u="none" strike="noStrike" cap="none" baseline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	3.0% @ </a:t>
            </a:r>
            <a:r>
              <a:rPr lang="en-US" sz="1500" b="0" i="0" u="none" strike="noStrike" cap="none" baseline="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precalciner</a:t>
            </a:r>
            <a:r>
              <a:rPr lang="en-US" sz="1500" b="0" i="0" u="none" strike="noStrike" cap="none" baseline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exit (PC)</a:t>
            </a:r>
          </a:p>
          <a:p>
            <a:pPr marL="270000" marR="0" lvl="0" indent="-270000" algn="l" rtl="0">
              <a:lnSpc>
                <a:spcPct val="110000"/>
              </a:lnSpc>
              <a:spcBef>
                <a:spcPts val="576"/>
              </a:spcBef>
              <a:buClr>
                <a:srgbClr val="FF1100"/>
              </a:buClr>
              <a:buSzPct val="100000"/>
              <a:buFont typeface="Arial"/>
              <a:buChar char="•"/>
            </a:pPr>
            <a:r>
              <a:rPr lang="en-US" sz="1500" b="0" i="0" u="none" strike="noStrike" cap="none" baseline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Primary air PC: not installed</a:t>
            </a:r>
          </a:p>
          <a:p>
            <a:pPr marL="270000" marR="0" lvl="0" indent="-270000" algn="l" rtl="0">
              <a:lnSpc>
                <a:spcPct val="110000"/>
              </a:lnSpc>
              <a:spcBef>
                <a:spcPts val="576"/>
              </a:spcBef>
              <a:buClr>
                <a:srgbClr val="FF1100"/>
              </a:buClr>
              <a:buSzPct val="100000"/>
              <a:buFont typeface="Arial"/>
              <a:buChar char="•"/>
            </a:pPr>
            <a:r>
              <a:rPr lang="en-US" sz="1500" b="0" i="0" u="none" strike="noStrike" cap="none" baseline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Kiln inlet false air: 0.02 Nm</a:t>
            </a:r>
            <a:r>
              <a:rPr lang="en-US" sz="1500" b="0" i="0" u="none" strike="noStrike" cap="none" baseline="30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lang="en-US" sz="1500" b="0" i="0" u="none" strike="noStrike" cap="none" baseline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r>
              <a:rPr lang="en-US" sz="1500" b="0" i="0" u="none" strike="noStrike" cap="none" baseline="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kg</a:t>
            </a:r>
            <a:r>
              <a:rPr lang="en-US" sz="1500" b="0" i="0" u="none" strike="noStrike" cap="none" baseline="-250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cli</a:t>
            </a:r>
            <a:endParaRPr lang="en-US" sz="1500" b="0" i="0" u="none" strike="noStrike" cap="none" baseline="-250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70000" marR="0" lvl="0" indent="-270000" algn="l" rtl="0">
              <a:lnSpc>
                <a:spcPct val="110000"/>
              </a:lnSpc>
              <a:spcBef>
                <a:spcPts val="576"/>
              </a:spcBef>
              <a:buClr>
                <a:srgbClr val="FF1100"/>
              </a:buClr>
              <a:buSzPct val="100000"/>
              <a:buFont typeface="Arial"/>
              <a:buChar char="•"/>
            </a:pPr>
            <a:r>
              <a:rPr lang="en-US" sz="1500" b="0" i="0" u="none" strike="noStrike" cap="none" baseline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Neglect fuel transport air (in PC)</a:t>
            </a:r>
          </a:p>
          <a:p>
            <a:pPr marL="270000" marR="0" lvl="0" indent="-270000" algn="l" rtl="0">
              <a:lnSpc>
                <a:spcPct val="110000"/>
              </a:lnSpc>
              <a:spcBef>
                <a:spcPts val="576"/>
              </a:spcBef>
              <a:buClr>
                <a:srgbClr val="FF1100"/>
              </a:buClr>
              <a:buSzPct val="100000"/>
              <a:buFont typeface="Arial"/>
              <a:buChar char="•"/>
            </a:pPr>
            <a:r>
              <a:rPr lang="en-US" sz="1500" b="0" i="0" u="none" strike="noStrike" cap="none" baseline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Calcination degree at KI: %decarb = 92%</a:t>
            </a:r>
          </a:p>
          <a:p>
            <a:pPr marL="270000" marR="0" lvl="0" indent="-270000" algn="l" rtl="0">
              <a:lnSpc>
                <a:spcPct val="110000"/>
              </a:lnSpc>
              <a:spcBef>
                <a:spcPts val="576"/>
              </a:spcBef>
              <a:buClr>
                <a:srgbClr val="FF1100"/>
              </a:buClr>
              <a:buSzPct val="100000"/>
              <a:buFont typeface="Arial"/>
              <a:buChar char="•"/>
            </a:pPr>
            <a:r>
              <a:rPr lang="en-US" sz="1500" b="0" i="0" u="none" strike="noStrike" cap="none" baseline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Diameter tertiary air duct: D</a:t>
            </a:r>
            <a:r>
              <a:rPr lang="en-US" sz="1500" b="0" i="0" u="none" strike="noStrike" cap="none" baseline="-25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TA</a:t>
            </a:r>
            <a:r>
              <a:rPr lang="en-US" sz="1500" b="0" i="0" u="none" strike="noStrike" cap="none" baseline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= 2.3 m</a:t>
            </a:r>
            <a:br>
              <a:rPr lang="en-US" sz="1500" b="0" i="0" u="none" strike="noStrike" cap="none" baseline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500" b="0" i="0" u="none" strike="noStrike" cap="none" baseline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(inside refractory)</a:t>
            </a:r>
          </a:p>
          <a:p>
            <a:pPr marL="270000" marR="0" lvl="0" indent="-270000" algn="l" rtl="0">
              <a:lnSpc>
                <a:spcPct val="110000"/>
              </a:lnSpc>
              <a:spcBef>
                <a:spcPts val="576"/>
              </a:spcBef>
              <a:buClr>
                <a:srgbClr val="FF1100"/>
              </a:buClr>
              <a:buSzPct val="100000"/>
              <a:buFont typeface="Arial"/>
              <a:buChar char="•"/>
            </a:pPr>
            <a:r>
              <a:rPr lang="en-US" sz="1500" b="0" i="0" u="none" strike="noStrike" cap="none" baseline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Tertiary air temperature: 900°C</a:t>
            </a:r>
          </a:p>
          <a:p>
            <a:pPr marL="270000" marR="0" lvl="0" indent="-270000" algn="l" rtl="0">
              <a:lnSpc>
                <a:spcPct val="110000"/>
              </a:lnSpc>
              <a:spcBef>
                <a:spcPts val="576"/>
              </a:spcBef>
              <a:buClr>
                <a:srgbClr val="FF1100"/>
              </a:buClr>
              <a:buSzPct val="100000"/>
              <a:buFont typeface="Arial"/>
              <a:buChar char="•"/>
            </a:pPr>
            <a:r>
              <a:rPr lang="en-US" sz="1500" b="0" i="0" u="none" strike="noStrike" cap="none" baseline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Pressure in TA duct: -5 mbar</a:t>
            </a:r>
          </a:p>
          <a:p>
            <a:pPr marL="270000" marR="0" lvl="0" indent="-270000" algn="l" rtl="0">
              <a:lnSpc>
                <a:spcPct val="110000"/>
              </a:lnSpc>
              <a:spcBef>
                <a:spcPts val="576"/>
              </a:spcBef>
              <a:buClr>
                <a:srgbClr val="FF1100"/>
              </a:buClr>
              <a:buSzPct val="100000"/>
              <a:buFont typeface="Arial"/>
              <a:buChar char="•"/>
            </a:pPr>
            <a:r>
              <a:rPr lang="en-US" sz="1500" b="0" i="0" u="none" strike="noStrike" cap="none" baseline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Ambient pressure: 980 mbar</a:t>
            </a:r>
          </a:p>
        </p:txBody>
      </p:sp>
      <p:sp>
        <p:nvSpPr>
          <p:cNvPr id="100" name="Shape 100"/>
          <p:cNvSpPr txBox="1"/>
          <p:nvPr/>
        </p:nvSpPr>
        <p:spPr>
          <a:xfrm>
            <a:off x="1603945" y="2724150"/>
            <a:ext cx="2460624" cy="37306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lang="en-US" sz="2200" b="0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1" name="Shape 10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6520" y="1214437"/>
            <a:ext cx="4208462" cy="3427412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miter/>
            <a:headEnd type="none" w="med" len="med"/>
            <a:tailEnd type="none" w="med" len="med"/>
          </a:ln>
        </p:spPr>
      </p:pic>
      <p:grpSp>
        <p:nvGrpSpPr>
          <p:cNvPr id="102" name="Shape 102"/>
          <p:cNvGrpSpPr/>
          <p:nvPr/>
        </p:nvGrpSpPr>
        <p:grpSpPr>
          <a:xfrm>
            <a:off x="2043684" y="2087562"/>
            <a:ext cx="1012826" cy="1508125"/>
            <a:chOff x="1704" y="1314"/>
            <a:chExt cx="637" cy="950"/>
          </a:xfrm>
        </p:grpSpPr>
        <p:cxnSp>
          <p:nvCxnSpPr>
            <p:cNvPr id="103" name="Shape 103"/>
            <p:cNvCxnSpPr/>
            <p:nvPr/>
          </p:nvCxnSpPr>
          <p:spPr>
            <a:xfrm>
              <a:off x="2012" y="1535"/>
              <a:ext cx="167" cy="729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lg" len="lg"/>
            </a:ln>
          </p:spPr>
        </p:cxnSp>
        <p:sp>
          <p:nvSpPr>
            <p:cNvPr id="104" name="Shape 104"/>
            <p:cNvSpPr txBox="1"/>
            <p:nvPr/>
          </p:nvSpPr>
          <p:spPr>
            <a:xfrm>
              <a:off x="1704" y="1314"/>
              <a:ext cx="637" cy="213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-US" sz="1600" b="1" i="0" u="none" strike="noStrike" cap="none" baseline="0" dirty="0">
                  <a:solidFill>
                    <a:schemeClr val="dk2"/>
                  </a:solidFill>
                  <a:latin typeface="Arial"/>
                  <a:ea typeface="Arial"/>
                  <a:cs typeface="Arial"/>
                  <a:sym typeface="Arial"/>
                </a:rPr>
                <a:t>v = ?m/s</a:t>
              </a:r>
            </a:p>
          </p:txBody>
        </p:sp>
      </p:grpSp>
      <p:sp>
        <p:nvSpPr>
          <p:cNvPr id="105" name="Shape 105"/>
          <p:cNvSpPr txBox="1"/>
          <p:nvPr/>
        </p:nvSpPr>
        <p:spPr>
          <a:xfrm>
            <a:off x="416495" y="1226085"/>
            <a:ext cx="4437062" cy="36671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 b="1" i="0" u="none" strike="noStrike" cap="none" baseline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Kiln system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2016-05-09   © 2016 Company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7668841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"/>
                                        <p:tgtEl>
                                          <p:spTgt spid="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"/>
                                        <p:tgtEl>
                                          <p:spTgt spid="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"/>
                                        <p:tgtEl>
                                          <p:spTgt spid="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"/>
                                        <p:tgtEl>
                                          <p:spTgt spid="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"/>
                                        <p:tgtEl>
                                          <p:spTgt spid="9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"/>
                                        <p:tgtEl>
                                          <p:spTgt spid="9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"/>
                                        <p:tgtEl>
                                          <p:spTgt spid="9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"/>
                                        <p:tgtEl>
                                          <p:spTgt spid="9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"/>
                                        <p:tgtEl>
                                          <p:spTgt spid="9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"/>
                                        <p:tgtEl>
                                          <p:spTgt spid="9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"/>
                                        <p:tgtEl>
                                          <p:spTgt spid="9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"/>
                                        <p:tgtEl>
                                          <p:spTgt spid="9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"/>
                                        <p:tgtEl>
                                          <p:spTgt spid="9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0" tIns="0" rIns="0" bIns="72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2400" b="1" i="0" u="none" strike="noStrike" cap="none" baseline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How to calculate the tertiary air flow?</a:t>
            </a:r>
          </a:p>
        </p:txBody>
      </p:sp>
      <p:grpSp>
        <p:nvGrpSpPr>
          <p:cNvPr id="113" name="Shape 113"/>
          <p:cNvGrpSpPr/>
          <p:nvPr/>
        </p:nvGrpSpPr>
        <p:grpSpPr>
          <a:xfrm>
            <a:off x="4778375" y="2665413"/>
            <a:ext cx="4356100" cy="1758949"/>
            <a:chOff x="4778375" y="2665413"/>
            <a:chExt cx="4356100" cy="1758949"/>
          </a:xfrm>
        </p:grpSpPr>
        <p:pic>
          <p:nvPicPr>
            <p:cNvPr id="114" name="Shape 11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013325" y="3089275"/>
              <a:ext cx="4121150" cy="8000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5" name="Shape 115"/>
            <p:cNvSpPr/>
            <p:nvPr/>
          </p:nvSpPr>
          <p:spPr>
            <a:xfrm>
              <a:off x="4778375" y="2665413"/>
              <a:ext cx="3971924" cy="1758949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290513" marR="0" lvl="0" indent="-290513" algn="l" rtl="0">
                <a:lnSpc>
                  <a:spcPct val="90000"/>
                </a:lnSpc>
                <a:spcBef>
                  <a:spcPts val="0"/>
                </a:spcBef>
                <a:buClr>
                  <a:schemeClr val="dk1"/>
                </a:buClr>
                <a:buSzPct val="25000"/>
                <a:buFont typeface="Times New Roman"/>
                <a:buNone/>
              </a:pPr>
              <a:r>
                <a:rPr lang="en-US" sz="1800" b="0" i="0" u="none" strike="noStrike" cap="none" baseline="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Here :</a:t>
              </a:r>
            </a:p>
          </p:txBody>
        </p:sp>
      </p:grpSp>
      <p:grpSp>
        <p:nvGrpSpPr>
          <p:cNvPr id="116" name="Shape 116"/>
          <p:cNvGrpSpPr/>
          <p:nvPr/>
        </p:nvGrpSpPr>
        <p:grpSpPr>
          <a:xfrm>
            <a:off x="5030788" y="4057649"/>
            <a:ext cx="3886199" cy="1620838"/>
            <a:chOff x="3169" y="2555"/>
            <a:chExt cx="2447" cy="1021"/>
          </a:xfrm>
        </p:grpSpPr>
        <p:pic>
          <p:nvPicPr>
            <p:cNvPr id="117" name="Shape 117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261" y="2980"/>
              <a:ext cx="2253" cy="524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18" name="Shape 118"/>
            <p:cNvCxnSpPr/>
            <p:nvPr/>
          </p:nvCxnSpPr>
          <p:spPr>
            <a:xfrm>
              <a:off x="3863" y="2555"/>
              <a:ext cx="29" cy="251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lg" len="lg"/>
            </a:ln>
          </p:spPr>
        </p:cxnSp>
        <p:sp>
          <p:nvSpPr>
            <p:cNvPr id="119" name="Shape 119"/>
            <p:cNvSpPr/>
            <p:nvPr/>
          </p:nvSpPr>
          <p:spPr>
            <a:xfrm>
              <a:off x="3169" y="2911"/>
              <a:ext cx="2447" cy="666"/>
            </a:xfrm>
            <a:prstGeom prst="rect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lang="en-US" sz="1800" b="0" i="0" u="none" strike="noStrike" cap="none" baseline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0" name="Shape 120"/>
          <p:cNvGrpSpPr/>
          <p:nvPr/>
        </p:nvGrpSpPr>
        <p:grpSpPr>
          <a:xfrm>
            <a:off x="479424" y="2660650"/>
            <a:ext cx="3808412" cy="3373437"/>
            <a:chOff x="479424" y="2660650"/>
            <a:chExt cx="3808412" cy="3373437"/>
          </a:xfrm>
        </p:grpSpPr>
        <p:pic>
          <p:nvPicPr>
            <p:cNvPr id="121" name="Shape 121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890713" y="2963863"/>
              <a:ext cx="1338261" cy="307022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22" name="Shape 122"/>
            <p:cNvGrpSpPr/>
            <p:nvPr/>
          </p:nvGrpSpPr>
          <p:grpSpPr>
            <a:xfrm>
              <a:off x="3132137" y="3463924"/>
              <a:ext cx="1155700" cy="271463"/>
              <a:chOff x="1972" y="1881"/>
              <a:chExt cx="728" cy="171"/>
            </a:xfrm>
          </p:grpSpPr>
          <p:pic>
            <p:nvPicPr>
              <p:cNvPr id="123" name="Shape 123"/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>
                <a:off x="2239" y="1881"/>
                <a:ext cx="461" cy="171"/>
              </a:xfrm>
              <a:prstGeom prst="rect">
                <a:avLst/>
              </a:prstGeom>
              <a:noFill/>
              <a:ln>
                <a:noFill/>
              </a:ln>
            </p:spPr>
          </p:pic>
          <p:cxnSp>
            <p:nvCxnSpPr>
              <p:cNvPr id="124" name="Shape 124"/>
              <p:cNvCxnSpPr/>
              <p:nvPr/>
            </p:nvCxnSpPr>
            <p:spPr>
              <a:xfrm>
                <a:off x="1972" y="1961"/>
                <a:ext cx="231" cy="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lg" len="lg"/>
              </a:ln>
            </p:spPr>
          </p:cxnSp>
        </p:grpSp>
        <p:grpSp>
          <p:nvGrpSpPr>
            <p:cNvPr id="125" name="Shape 125"/>
            <p:cNvGrpSpPr/>
            <p:nvPr/>
          </p:nvGrpSpPr>
          <p:grpSpPr>
            <a:xfrm>
              <a:off x="1166812" y="4757737"/>
              <a:ext cx="688974" cy="258762"/>
              <a:chOff x="734" y="2696"/>
              <a:chExt cx="433" cy="163"/>
            </a:xfrm>
          </p:grpSpPr>
          <p:pic>
            <p:nvPicPr>
              <p:cNvPr id="126" name="Shape 126"/>
              <p:cNvPicPr preferRelativeResize="0"/>
              <p:nvPr/>
            </p:nvPicPr>
            <p:blipFill rotWithShape="1">
              <a:blip r:embed="rId7">
                <a:alphaModFix/>
              </a:blip>
              <a:srcRect/>
              <a:stretch/>
            </p:blipFill>
            <p:spPr>
              <a:xfrm>
                <a:off x="734" y="2696"/>
                <a:ext cx="175" cy="163"/>
              </a:xfrm>
              <a:prstGeom prst="rect">
                <a:avLst/>
              </a:prstGeom>
              <a:noFill/>
              <a:ln>
                <a:noFill/>
              </a:ln>
            </p:spPr>
          </p:pic>
          <p:cxnSp>
            <p:nvCxnSpPr>
              <p:cNvPr id="127" name="Shape 127"/>
              <p:cNvCxnSpPr/>
              <p:nvPr/>
            </p:nvCxnSpPr>
            <p:spPr>
              <a:xfrm>
                <a:off x="935" y="2759"/>
                <a:ext cx="232" cy="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lg" len="lg"/>
              </a:ln>
            </p:spPr>
          </p:cxnSp>
        </p:grpSp>
        <p:grpSp>
          <p:nvGrpSpPr>
            <p:cNvPr id="128" name="Shape 128"/>
            <p:cNvGrpSpPr/>
            <p:nvPr/>
          </p:nvGrpSpPr>
          <p:grpSpPr>
            <a:xfrm>
              <a:off x="904874" y="5392737"/>
              <a:ext cx="1498600" cy="271462"/>
              <a:chOff x="569" y="3096"/>
              <a:chExt cx="944" cy="171"/>
            </a:xfrm>
          </p:grpSpPr>
          <p:pic>
            <p:nvPicPr>
              <p:cNvPr id="129" name="Shape 129"/>
              <p:cNvPicPr preferRelativeResize="0"/>
              <p:nvPr/>
            </p:nvPicPr>
            <p:blipFill rotWithShape="1">
              <a:blip r:embed="rId8">
                <a:alphaModFix/>
              </a:blip>
              <a:srcRect/>
              <a:stretch/>
            </p:blipFill>
            <p:spPr>
              <a:xfrm>
                <a:off x="569" y="3096"/>
                <a:ext cx="467" cy="171"/>
              </a:xfrm>
              <a:prstGeom prst="rect">
                <a:avLst/>
              </a:prstGeom>
              <a:noFill/>
              <a:ln>
                <a:noFill/>
              </a:ln>
            </p:spPr>
          </p:pic>
          <p:cxnSp>
            <p:nvCxnSpPr>
              <p:cNvPr id="130" name="Shape 130"/>
              <p:cNvCxnSpPr/>
              <p:nvPr/>
            </p:nvCxnSpPr>
            <p:spPr>
              <a:xfrm>
                <a:off x="1059" y="3189"/>
                <a:ext cx="455" cy="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lg" len="lg"/>
              </a:ln>
            </p:spPr>
          </p:cxnSp>
        </p:grpSp>
        <p:grpSp>
          <p:nvGrpSpPr>
            <p:cNvPr id="131" name="Shape 131"/>
            <p:cNvGrpSpPr/>
            <p:nvPr/>
          </p:nvGrpSpPr>
          <p:grpSpPr>
            <a:xfrm>
              <a:off x="2732088" y="5494338"/>
              <a:ext cx="1339849" cy="465137"/>
              <a:chOff x="1721" y="3161"/>
              <a:chExt cx="843" cy="293"/>
            </a:xfrm>
          </p:grpSpPr>
          <p:pic>
            <p:nvPicPr>
              <p:cNvPr id="132" name="Shape 132"/>
              <p:cNvPicPr preferRelativeResize="0"/>
              <p:nvPr/>
            </p:nvPicPr>
            <p:blipFill rotWithShape="1">
              <a:blip r:embed="rId9">
                <a:alphaModFix/>
              </a:blip>
              <a:srcRect/>
              <a:stretch/>
            </p:blipFill>
            <p:spPr>
              <a:xfrm>
                <a:off x="2015" y="3283"/>
                <a:ext cx="548" cy="171"/>
              </a:xfrm>
              <a:prstGeom prst="rect">
                <a:avLst/>
              </a:prstGeom>
              <a:noFill/>
              <a:ln>
                <a:noFill/>
              </a:ln>
            </p:spPr>
          </p:pic>
          <p:cxnSp>
            <p:nvCxnSpPr>
              <p:cNvPr id="133" name="Shape 133"/>
              <p:cNvCxnSpPr/>
              <p:nvPr/>
            </p:nvCxnSpPr>
            <p:spPr>
              <a:xfrm rot="10800000">
                <a:off x="1721" y="3161"/>
                <a:ext cx="290" cy="181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lg" len="lg"/>
              </a:ln>
            </p:spPr>
          </p:cxnSp>
        </p:grpSp>
        <p:grpSp>
          <p:nvGrpSpPr>
            <p:cNvPr id="134" name="Shape 134"/>
            <p:cNvGrpSpPr/>
            <p:nvPr/>
          </p:nvGrpSpPr>
          <p:grpSpPr>
            <a:xfrm>
              <a:off x="2641599" y="4452937"/>
              <a:ext cx="1189037" cy="284161"/>
              <a:chOff x="1664" y="2504"/>
              <a:chExt cx="748" cy="178"/>
            </a:xfrm>
          </p:grpSpPr>
          <p:pic>
            <p:nvPicPr>
              <p:cNvPr id="135" name="Shape 135"/>
              <p:cNvPicPr preferRelativeResize="0"/>
              <p:nvPr/>
            </p:nvPicPr>
            <p:blipFill rotWithShape="1">
              <a:blip r:embed="rId10">
                <a:alphaModFix/>
              </a:blip>
              <a:srcRect/>
              <a:stretch/>
            </p:blipFill>
            <p:spPr>
              <a:xfrm>
                <a:off x="2107" y="2504"/>
                <a:ext cx="304" cy="178"/>
              </a:xfrm>
              <a:prstGeom prst="rect">
                <a:avLst/>
              </a:prstGeom>
              <a:noFill/>
              <a:ln>
                <a:noFill/>
              </a:ln>
            </p:spPr>
          </p:pic>
          <p:cxnSp>
            <p:nvCxnSpPr>
              <p:cNvPr id="136" name="Shape 136"/>
              <p:cNvCxnSpPr/>
              <p:nvPr/>
            </p:nvCxnSpPr>
            <p:spPr>
              <a:xfrm flipH="1">
                <a:off x="1664" y="2587"/>
                <a:ext cx="418" cy="87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dk2"/>
                </a:solidFill>
                <a:prstDash val="solid"/>
                <a:round/>
                <a:headEnd type="triangle" w="lg" len="lg"/>
                <a:tailEnd type="oval" w="med" len="med"/>
              </a:ln>
            </p:spPr>
          </p:cxnSp>
        </p:grpSp>
        <p:grpSp>
          <p:nvGrpSpPr>
            <p:cNvPr id="137" name="Shape 137"/>
            <p:cNvGrpSpPr/>
            <p:nvPr/>
          </p:nvGrpSpPr>
          <p:grpSpPr>
            <a:xfrm>
              <a:off x="534987" y="4119563"/>
              <a:ext cx="1327149" cy="584199"/>
              <a:chOff x="336" y="2295"/>
              <a:chExt cx="835" cy="367"/>
            </a:xfrm>
          </p:grpSpPr>
          <p:pic>
            <p:nvPicPr>
              <p:cNvPr id="138" name="Shape 138"/>
              <p:cNvPicPr preferRelativeResize="0"/>
              <p:nvPr/>
            </p:nvPicPr>
            <p:blipFill rotWithShape="1">
              <a:blip r:embed="rId11">
                <a:alphaModFix/>
              </a:blip>
              <a:srcRect/>
              <a:stretch/>
            </p:blipFill>
            <p:spPr>
              <a:xfrm>
                <a:off x="476" y="2295"/>
                <a:ext cx="548" cy="17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39" name="Shape 139"/>
              <p:cNvPicPr preferRelativeResize="0"/>
              <p:nvPr/>
            </p:nvPicPr>
            <p:blipFill rotWithShape="1">
              <a:blip r:embed="rId12">
                <a:alphaModFix/>
              </a:blip>
              <a:srcRect/>
              <a:stretch/>
            </p:blipFill>
            <p:spPr>
              <a:xfrm>
                <a:off x="336" y="2421"/>
                <a:ext cx="524" cy="170"/>
              </a:xfrm>
              <a:prstGeom prst="rect">
                <a:avLst/>
              </a:prstGeom>
              <a:noFill/>
              <a:ln>
                <a:noFill/>
              </a:ln>
            </p:spPr>
          </p:pic>
          <p:cxnSp>
            <p:nvCxnSpPr>
              <p:cNvPr id="140" name="Shape 140"/>
              <p:cNvCxnSpPr/>
              <p:nvPr/>
            </p:nvCxnSpPr>
            <p:spPr>
              <a:xfrm>
                <a:off x="878" y="2554"/>
                <a:ext cx="293" cy="108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lg" len="lg"/>
              </a:ln>
            </p:spPr>
          </p:cxnSp>
        </p:grpSp>
        <p:grpSp>
          <p:nvGrpSpPr>
            <p:cNvPr id="141" name="Shape 141"/>
            <p:cNvGrpSpPr/>
            <p:nvPr/>
          </p:nvGrpSpPr>
          <p:grpSpPr>
            <a:xfrm>
              <a:off x="479424" y="2660650"/>
              <a:ext cx="2555875" cy="3217862"/>
              <a:chOff x="301" y="1676"/>
              <a:chExt cx="1610" cy="2026"/>
            </a:xfrm>
          </p:grpSpPr>
          <p:sp>
            <p:nvSpPr>
              <p:cNvPr id="142" name="Shape 142"/>
              <p:cNvSpPr/>
              <p:nvPr/>
            </p:nvSpPr>
            <p:spPr>
              <a:xfrm>
                <a:off x="1413" y="2114"/>
                <a:ext cx="499" cy="1587"/>
              </a:xfrm>
              <a:prstGeom prst="rect">
                <a:avLst/>
              </a:prstGeom>
              <a:noFill/>
              <a:ln w="31750" cap="flat" cmpd="sng">
                <a:solidFill>
                  <a:schemeClr val="dk2"/>
                </a:solidFill>
                <a:prstDash val="dash"/>
                <a:miter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lang="en-US" sz="1800" b="0" i="0" u="none" strike="noStrike" cap="none" baseline="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" name="Shape 143"/>
              <p:cNvSpPr txBox="1"/>
              <p:nvPr/>
            </p:nvSpPr>
            <p:spPr>
              <a:xfrm>
                <a:off x="301" y="1676"/>
                <a:ext cx="812" cy="21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SzPct val="25000"/>
                  <a:buNone/>
                </a:pPr>
                <a:r>
                  <a:rPr lang="en-US" sz="1600" b="1" i="0" u="sng" strike="noStrike" cap="none" baseline="0" dirty="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Air balance</a:t>
                </a:r>
              </a:p>
            </p:txBody>
          </p:sp>
        </p:grpSp>
      </p:grpSp>
      <p:grpSp>
        <p:nvGrpSpPr>
          <p:cNvPr id="145" name="Shape 145"/>
          <p:cNvGrpSpPr/>
          <p:nvPr/>
        </p:nvGrpSpPr>
        <p:grpSpPr>
          <a:xfrm>
            <a:off x="494995" y="1304764"/>
            <a:ext cx="9199885" cy="966488"/>
            <a:chOff x="444177" y="1238549"/>
            <a:chExt cx="9199885" cy="966488"/>
          </a:xfrm>
        </p:grpSpPr>
        <p:sp>
          <p:nvSpPr>
            <p:cNvPr id="146" name="Shape 146"/>
            <p:cNvSpPr/>
            <p:nvPr/>
          </p:nvSpPr>
          <p:spPr>
            <a:xfrm>
              <a:off x="1423987" y="1700213"/>
              <a:ext cx="8220075" cy="504824"/>
            </a:xfrm>
            <a:prstGeom prst="rect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lang="en-US" sz="1800" b="0" i="0" u="none" strike="noStrike" cap="none" baseline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47" name="Shape 147"/>
            <p:cNvPicPr preferRelativeResize="0"/>
            <p:nvPr/>
          </p:nvPicPr>
          <p:blipFill rotWithShape="1">
            <a:blip r:embed="rId13">
              <a:alphaModFix/>
            </a:blip>
            <a:srcRect/>
            <a:stretch/>
          </p:blipFill>
          <p:spPr>
            <a:xfrm>
              <a:off x="1525587" y="1773238"/>
              <a:ext cx="7850187" cy="381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8" name="Shape 148"/>
            <p:cNvSpPr txBox="1"/>
            <p:nvPr/>
          </p:nvSpPr>
          <p:spPr>
            <a:xfrm>
              <a:off x="444177" y="1238549"/>
              <a:ext cx="2996654" cy="461664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-US" sz="2400" b="0" i="0" u="none" strike="noStrike" cap="none" baseline="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Tertiary air flow (V</a:t>
              </a:r>
              <a:r>
                <a:rPr lang="en-US" sz="2400" b="0" i="0" u="none" strike="noStrike" cap="none" baseline="-2500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TA</a:t>
              </a:r>
              <a:r>
                <a:rPr lang="en-US" sz="2400" b="0" i="0" u="none" strike="noStrike" cap="none" baseline="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)</a:t>
              </a:r>
            </a:p>
          </p:txBody>
        </p:sp>
      </p:grp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2016-05-09   © 2016 Company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2421895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>
            <a:spLocks noGrp="1"/>
          </p:cNvSpPr>
          <p:nvPr>
            <p:ph type="title"/>
          </p:nvPr>
        </p:nvSpPr>
        <p:spPr>
          <a:xfrm>
            <a:off x="509351" y="620688"/>
            <a:ext cx="8208962" cy="500062"/>
          </a:xfrm>
          <a:prstGeom prst="rect">
            <a:avLst/>
          </a:prstGeom>
          <a:noFill/>
          <a:ln>
            <a:noFill/>
          </a:ln>
        </p:spPr>
        <p:txBody>
          <a:bodyPr lIns="0" tIns="0" rIns="0" bIns="72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2400" b="1" i="0" u="none" strike="noStrike" cap="none" baseline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Calculations of each individual air flow</a:t>
            </a:r>
          </a:p>
        </p:txBody>
      </p:sp>
      <p:sp>
        <p:nvSpPr>
          <p:cNvPr id="154" name="Shape 154"/>
          <p:cNvSpPr txBox="1"/>
          <p:nvPr/>
        </p:nvSpPr>
        <p:spPr>
          <a:xfrm>
            <a:off x="941150" y="1330194"/>
            <a:ext cx="7777163" cy="447507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</a:pPr>
            <a:r>
              <a:rPr lang="en-US" sz="1600" b="1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Air consumed by combustion in the </a:t>
            </a:r>
            <a:r>
              <a:rPr lang="en-US" sz="1600" b="1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PC</a:t>
            </a:r>
            <a:br>
              <a:rPr lang="en-US" sz="1600" b="1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lang="en-US" sz="1600" b="1" i="0" u="none" strike="noStrike" cap="none" baseline="0" dirty="0" smtClea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016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</a:pPr>
            <a:endParaRPr lang="en-US" sz="1600" b="1" i="0" u="none" strike="noStrike" cap="none" baseline="0" dirty="0" smtClea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01600"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</a:pPr>
            <a:endParaRPr lang="en-US" sz="1600" b="1" i="0" u="none" strike="noStrike" cap="none" baseline="0" dirty="0" smtClea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01600"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</a:pPr>
            <a:endParaRPr lang="en-US" sz="1600" b="1" i="0" u="none" strike="noStrike" cap="none" baseline="0" dirty="0" smtClea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</a:pPr>
            <a:r>
              <a:rPr lang="en-US" sz="1600" b="1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Excess air leaving the PC</a:t>
            </a:r>
          </a:p>
          <a:p>
            <a:pPr marL="1016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</a:pPr>
            <a:endParaRPr lang="en-US" sz="1600" b="1" i="0" u="none" strike="noStrike" cap="none" baseline="0" dirty="0" smtClea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01600"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</a:pPr>
            <a:endParaRPr lang="en-US" sz="1600" b="1" i="0" u="none" strike="noStrike" cap="none" baseline="0" dirty="0" smtClea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01600"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</a:pPr>
            <a:endParaRPr lang="en-US" sz="1600" b="1" i="0" u="none" strike="noStrike" cap="none" baseline="0" dirty="0" smtClea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</a:pPr>
            <a:endParaRPr lang="en-US" sz="1600" b="1" i="0" u="none" strike="noStrike" cap="none" baseline="0" dirty="0" smtClea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</a:pPr>
            <a:r>
              <a:rPr lang="en-US" sz="1600" b="1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Excess </a:t>
            </a:r>
            <a:r>
              <a:rPr lang="en-US" sz="1600" b="1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air from the kiln</a:t>
            </a:r>
          </a:p>
          <a:p>
            <a:pPr marL="101600"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</a:pPr>
            <a:endParaRPr lang="en-US" sz="1600" b="1" i="0" u="none" strike="noStrike" cap="none" baseline="0" dirty="0" smtClea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01600" marR="0" lvl="0" algn="l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</a:pPr>
            <a:endParaRPr lang="en-US" sz="1600" b="1" i="0" u="none" strike="noStrike" cap="none" baseline="0" dirty="0" smtClea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01600"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</a:pPr>
            <a:endParaRPr lang="en-US" sz="1600" b="1" i="0" u="none" strike="noStrike" cap="none" baseline="0" dirty="0" smtClea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01600"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</a:pPr>
            <a:endParaRPr lang="en-US" sz="1600" b="1" i="0" u="none" strike="noStrike" cap="none" baseline="0" dirty="0" smtClea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01600"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</a:pPr>
            <a:endParaRPr lang="en-US" sz="1600" b="1" i="0" u="none" strike="noStrike" cap="none" baseline="0" dirty="0" smtClea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01600"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</a:pPr>
            <a:endParaRPr lang="en-US" sz="1600" b="1" i="0" u="none" strike="noStrike" cap="none" baseline="0" dirty="0" smtClea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</a:pPr>
            <a:endParaRPr lang="en-US" sz="1600" b="1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</a:pPr>
            <a:endParaRPr lang="en-US" sz="1600" b="1" dirty="0" smtClea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</a:pPr>
            <a:endParaRPr lang="en-US" sz="1600" b="1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</a:pPr>
            <a:r>
              <a:rPr lang="en-US" sz="1600" b="1" i="0" u="none" strike="noStrike" cap="none" baseline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False air between kiln and PC</a:t>
            </a:r>
          </a:p>
          <a:p>
            <a:pPr marL="101600"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</a:pPr>
            <a:endParaRPr lang="en-US" sz="1600" b="1" i="0" u="none" strike="noStrike" cap="none" baseline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5" name="Shape 15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8154" y="1571625"/>
            <a:ext cx="5610224" cy="5508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Shape 15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58154" y="2604963"/>
            <a:ext cx="8315325" cy="6080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Shape 15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67679" y="3789039"/>
            <a:ext cx="7273924" cy="1219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Shape 15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58154" y="5545607"/>
            <a:ext cx="1687511" cy="547687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Footer Placeholder 10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/>
              <a:t>2016-05-09   © 2016 Company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328974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0" tIns="0" rIns="0" bIns="72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2400" b="1" i="0" u="none" strike="noStrike" cap="none" baseline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Tertiary air flow (in Nm</a:t>
            </a:r>
            <a:r>
              <a:rPr lang="en-US" sz="2400" b="1" i="0" u="none" strike="noStrike" cap="none" baseline="30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lang="en-US" sz="2400" b="1" i="0" u="none" strike="noStrike" cap="none" baseline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</a:p>
        </p:txBody>
      </p:sp>
      <p:sp>
        <p:nvSpPr>
          <p:cNvPr id="164" name="Shape 164"/>
          <p:cNvSpPr/>
          <p:nvPr/>
        </p:nvSpPr>
        <p:spPr>
          <a:xfrm>
            <a:off x="500904" y="1219610"/>
            <a:ext cx="7764462" cy="476567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90513" marR="0" lvl="0" indent="-290513" algn="l" rtl="0">
              <a:spcBef>
                <a:spcPts val="0"/>
              </a:spcBef>
              <a:buClr>
                <a:schemeClr val="dk1"/>
              </a:buClr>
              <a:buSzPct val="25000"/>
              <a:buFont typeface="Times New Roman"/>
              <a:buNone/>
            </a:pPr>
            <a:r>
              <a:rPr lang="en-US" sz="1800" b="1" i="0" u="none" strike="noStrike" cap="none" baseline="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Specific tertiary air flow</a:t>
            </a:r>
          </a:p>
          <a:p>
            <a:pPr marL="290513" marR="0" lvl="0" indent="-290513" algn="l" rtl="0">
              <a:spcBef>
                <a:spcPts val="0"/>
              </a:spcBef>
              <a:buClr>
                <a:schemeClr val="dk1"/>
              </a:buClr>
              <a:buFont typeface="Times New Roman"/>
              <a:buNone/>
            </a:pPr>
            <a:endParaRPr lang="en-US" sz="1800" b="1" i="0" u="none" strike="noStrike" cap="none" baseline="0" dirty="0" smtClean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90513" marR="0" lvl="0" indent="-290513" algn="l" rtl="0">
              <a:spcBef>
                <a:spcPts val="0"/>
              </a:spcBef>
              <a:buClr>
                <a:schemeClr val="dk1"/>
              </a:buClr>
              <a:buFont typeface="Times New Roman"/>
              <a:buNone/>
            </a:pPr>
            <a:endParaRPr lang="en-US" sz="1800" b="1" i="0" u="none" strike="noStrike" cap="none" baseline="0" dirty="0" smtClean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90513" marR="0" lvl="0" indent="-290513" algn="l" rtl="0">
              <a:spcBef>
                <a:spcPts val="0"/>
              </a:spcBef>
              <a:buClr>
                <a:schemeClr val="dk1"/>
              </a:buClr>
              <a:buFont typeface="Times New Roman"/>
              <a:buNone/>
            </a:pPr>
            <a:endParaRPr lang="en-US" sz="1800" b="1" i="0" u="none" strike="noStrike" cap="none" baseline="0" dirty="0" smtClean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90513" marR="0" lvl="0" indent="-290513" algn="l" rtl="0">
              <a:spcBef>
                <a:spcPts val="0"/>
              </a:spcBef>
              <a:buClr>
                <a:schemeClr val="dk1"/>
              </a:buClr>
              <a:buFont typeface="Times New Roman"/>
              <a:buNone/>
            </a:pPr>
            <a:endParaRPr lang="en-US" sz="1800" b="1" i="0" u="none" strike="noStrike" cap="none" baseline="0" dirty="0" smtClean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90513" marR="0" lvl="0" indent="-290513" algn="l" rtl="0">
              <a:spcBef>
                <a:spcPts val="0"/>
              </a:spcBef>
              <a:buClr>
                <a:schemeClr val="dk1"/>
              </a:buClr>
              <a:buFont typeface="Times New Roman"/>
              <a:buNone/>
            </a:pPr>
            <a:endParaRPr lang="en-US" sz="1800" b="1" i="0" u="none" strike="noStrike" cap="none" baseline="0" dirty="0" smtClean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90513" marR="0" lvl="0" indent="-290513" algn="l" rtl="0">
              <a:spcBef>
                <a:spcPts val="0"/>
              </a:spcBef>
              <a:buClr>
                <a:schemeClr val="dk1"/>
              </a:buClr>
              <a:buSzPct val="25000"/>
              <a:buFont typeface="Times New Roman"/>
              <a:buNone/>
            </a:pPr>
            <a:r>
              <a:rPr lang="en-US" sz="1800" b="1" i="0" u="none" strike="noStrike" cap="none" baseline="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Clinker production</a:t>
            </a:r>
          </a:p>
          <a:p>
            <a:pPr marL="290513" marR="0" lvl="0" indent="-290513" algn="l" rtl="0">
              <a:spcBef>
                <a:spcPts val="0"/>
              </a:spcBef>
              <a:buClr>
                <a:schemeClr val="dk1"/>
              </a:buClr>
              <a:buFont typeface="Times New Roman"/>
              <a:buNone/>
            </a:pPr>
            <a:endParaRPr lang="en-US" sz="1800" b="1" i="0" u="none" strike="noStrike" cap="none" baseline="0" dirty="0" smtClean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90513" marR="0" lvl="0" indent="-290513" algn="l" rtl="0">
              <a:spcBef>
                <a:spcPts val="0"/>
              </a:spcBef>
              <a:buClr>
                <a:schemeClr val="dk1"/>
              </a:buClr>
              <a:buFont typeface="Times New Roman"/>
              <a:buNone/>
            </a:pPr>
            <a:endParaRPr lang="en-US" sz="1800" b="1" i="0" u="none" strike="noStrike" cap="none" baseline="0" dirty="0" smtClean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90513" marR="0" lvl="0" indent="-290513" algn="l" rtl="0">
              <a:spcBef>
                <a:spcPts val="0"/>
              </a:spcBef>
              <a:buClr>
                <a:schemeClr val="dk1"/>
              </a:buClr>
              <a:buFont typeface="Times New Roman"/>
              <a:buNone/>
            </a:pPr>
            <a:endParaRPr lang="en-US" sz="1800" b="1" i="0" u="none" strike="noStrike" cap="none" baseline="0" dirty="0" smtClean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90513" marR="0" lvl="0" indent="-290513" algn="l" rtl="0">
              <a:spcBef>
                <a:spcPts val="0"/>
              </a:spcBef>
              <a:buClr>
                <a:schemeClr val="dk1"/>
              </a:buClr>
              <a:buFont typeface="Times New Roman"/>
              <a:buNone/>
            </a:pPr>
            <a:endParaRPr lang="en-US" sz="1800" b="1" i="0" u="none" strike="noStrike" cap="none" baseline="0" dirty="0" smtClean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90513" marR="0" lvl="0" indent="-290513" algn="l" rtl="0">
              <a:spcBef>
                <a:spcPts val="0"/>
              </a:spcBef>
              <a:buClr>
                <a:schemeClr val="dk1"/>
              </a:buClr>
              <a:buSzPct val="25000"/>
              <a:buFont typeface="Times New Roman"/>
              <a:buNone/>
            </a:pPr>
            <a:r>
              <a:rPr lang="en-US" sz="1800" b="1" i="0" u="none" strike="noStrike" cap="none" baseline="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Tertiary air flow</a:t>
            </a:r>
          </a:p>
          <a:p>
            <a:pPr marL="290513" marR="0" lvl="0" indent="-290513" algn="l" rtl="0">
              <a:spcBef>
                <a:spcPts val="0"/>
              </a:spcBef>
              <a:buClr>
                <a:schemeClr val="dk1"/>
              </a:buClr>
              <a:buFont typeface="Times New Roman"/>
              <a:buNone/>
            </a:pPr>
            <a:endParaRPr lang="en-US" sz="1800" b="1" i="0" u="none" strike="noStrike" cap="none" baseline="0" dirty="0" smtClean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90513" marR="0" lvl="0" indent="-290513" algn="l" rtl="0">
              <a:spcBef>
                <a:spcPts val="0"/>
              </a:spcBef>
              <a:buClr>
                <a:schemeClr val="dk1"/>
              </a:buClr>
              <a:buFont typeface="Times New Roman"/>
              <a:buNone/>
            </a:pPr>
            <a:endParaRPr lang="en-US" sz="1800" b="1" i="0" u="none" strike="noStrike" cap="none" baseline="-250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5" name="Shape 16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5558" y="1639900"/>
            <a:ext cx="6089650" cy="88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Shape 16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35558" y="3226461"/>
            <a:ext cx="3994150" cy="400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Shape 16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04527" y="4687958"/>
            <a:ext cx="4386262" cy="420687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2016-05-09   © 2016 Company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7522678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 txBox="1">
            <a:spLocks noGrp="1"/>
          </p:cNvSpPr>
          <p:nvPr>
            <p:ph type="title"/>
          </p:nvPr>
        </p:nvSpPr>
        <p:spPr>
          <a:xfrm>
            <a:off x="488504" y="620688"/>
            <a:ext cx="8208962" cy="500062"/>
          </a:xfrm>
          <a:prstGeom prst="rect">
            <a:avLst/>
          </a:prstGeom>
          <a:noFill/>
          <a:ln>
            <a:noFill/>
          </a:ln>
        </p:spPr>
        <p:txBody>
          <a:bodyPr lIns="0" tIns="0" rIns="0" bIns="72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2400" b="1" i="0" u="none" strike="noStrike" cap="none" baseline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Tertiary air flow velocity (m/s)</a:t>
            </a:r>
          </a:p>
        </p:txBody>
      </p:sp>
      <p:sp>
        <p:nvSpPr>
          <p:cNvPr id="175" name="Shape 175"/>
          <p:cNvSpPr txBox="1">
            <a:spLocks noGrp="1"/>
          </p:cNvSpPr>
          <p:nvPr>
            <p:ph type="body" idx="1"/>
          </p:nvPr>
        </p:nvSpPr>
        <p:spPr>
          <a:xfrm>
            <a:off x="558548" y="1412776"/>
            <a:ext cx="8483377" cy="476567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270000" marR="0" lvl="0" indent="-270000" algn="l" rtl="0">
              <a:lnSpc>
                <a:spcPct val="80000"/>
              </a:lnSpc>
              <a:spcBef>
                <a:spcPts val="0"/>
              </a:spcBef>
              <a:buClr>
                <a:srgbClr val="FF1100"/>
              </a:buClr>
              <a:buSzPct val="25000"/>
              <a:buFont typeface="Times New Roman"/>
              <a:buNone/>
            </a:pPr>
            <a:r>
              <a:rPr lang="en-US" sz="1800" b="1" i="0" u="none" strike="noStrike" cap="none" baseline="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Conversion from normal conditions to actual conditions</a:t>
            </a:r>
            <a:br>
              <a:rPr lang="en-US" sz="1800" b="1" i="0" u="none" strike="noStrike" cap="none" baseline="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lang="en-US" sz="1800" b="1" i="0" u="none" strike="noStrike" cap="none" baseline="0" dirty="0" smtClean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70000" marR="0" lvl="0" indent="-270000" algn="l" rtl="0">
              <a:lnSpc>
                <a:spcPct val="80000"/>
              </a:lnSpc>
              <a:spcBef>
                <a:spcPts val="576"/>
              </a:spcBef>
              <a:buClr>
                <a:srgbClr val="FF1100"/>
              </a:buClr>
              <a:buFont typeface="Times New Roman"/>
              <a:buNone/>
            </a:pPr>
            <a:endParaRPr lang="en-US" sz="2400" b="0" i="0" u="none" strike="noStrike" cap="none" baseline="0" dirty="0" smtClean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576"/>
              </a:spcBef>
              <a:buClr>
                <a:srgbClr val="FF1100"/>
              </a:buClr>
              <a:buSzPct val="25000"/>
              <a:buFont typeface="Times New Roman"/>
              <a:buNone/>
            </a:pPr>
            <a:r>
              <a:rPr lang="en-US" sz="1800" b="1" dirty="0" smtClean="0">
                <a:solidFill>
                  <a:schemeClr val="dk1"/>
                </a:solidFill>
                <a:latin typeface="Arial"/>
              </a:rPr>
              <a:t/>
            </a:r>
            <a:br>
              <a:rPr lang="en-US" sz="1800" b="1" dirty="0" smtClean="0">
                <a:solidFill>
                  <a:schemeClr val="dk1"/>
                </a:solidFill>
                <a:latin typeface="Arial"/>
              </a:rPr>
            </a:br>
            <a:r>
              <a:rPr lang="en-US" sz="1800" b="1" dirty="0" smtClean="0">
                <a:solidFill>
                  <a:schemeClr val="dk1"/>
                </a:solidFill>
                <a:latin typeface="Arial"/>
              </a:rPr>
              <a:t/>
            </a:r>
            <a:br>
              <a:rPr lang="en-US" sz="1800" b="1" dirty="0" smtClean="0">
                <a:solidFill>
                  <a:schemeClr val="dk1"/>
                </a:solidFill>
                <a:latin typeface="Arial"/>
              </a:rPr>
            </a:br>
            <a:endParaRPr lang="en-US" sz="1800" b="1" dirty="0" smtClean="0">
              <a:solidFill>
                <a:schemeClr val="dk1"/>
              </a:solidFill>
              <a:latin typeface="Arial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576"/>
              </a:spcBef>
              <a:buClr>
                <a:srgbClr val="FF1100"/>
              </a:buClr>
              <a:buSzPct val="25000"/>
              <a:buFont typeface="Times New Roman"/>
              <a:buNone/>
            </a:pPr>
            <a:endParaRPr lang="en-US" sz="1800" b="1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576"/>
              </a:spcBef>
              <a:buClr>
                <a:srgbClr val="FF1100"/>
              </a:buClr>
              <a:buSzPct val="25000"/>
              <a:buFont typeface="Times New Roman"/>
              <a:buNone/>
            </a:pPr>
            <a:r>
              <a:rPr lang="en-US" sz="1800" b="1" i="0" u="none" strike="noStrike" cap="none" baseline="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TA duct cross section </a:t>
            </a:r>
          </a:p>
          <a:p>
            <a:pPr marL="270000" marR="0" lvl="0" indent="-270000" algn="l" rtl="0">
              <a:lnSpc>
                <a:spcPct val="80000"/>
              </a:lnSpc>
              <a:spcBef>
                <a:spcPts val="576"/>
              </a:spcBef>
              <a:buClr>
                <a:srgbClr val="FF1100"/>
              </a:buClr>
              <a:buFont typeface="Times New Roman"/>
              <a:buNone/>
            </a:pPr>
            <a:endParaRPr lang="en-US" sz="1800" b="1" i="0" u="none" strike="noStrike" cap="none" baseline="0" dirty="0" smtClean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70000" marR="0" lvl="0" indent="-270000" algn="l" rtl="0">
              <a:lnSpc>
                <a:spcPct val="80000"/>
              </a:lnSpc>
              <a:spcBef>
                <a:spcPts val="576"/>
              </a:spcBef>
              <a:buClr>
                <a:srgbClr val="FF1100"/>
              </a:buClr>
              <a:buFont typeface="Times New Roman"/>
              <a:buNone/>
            </a:pPr>
            <a:endParaRPr lang="en-US" sz="1800" b="1" i="0" u="none" strike="noStrike" cap="none" baseline="0" dirty="0" smtClean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70000" marR="0" lvl="0" indent="-270000" algn="l" rtl="0">
              <a:lnSpc>
                <a:spcPct val="80000"/>
              </a:lnSpc>
              <a:spcBef>
                <a:spcPts val="576"/>
              </a:spcBef>
              <a:buClr>
                <a:srgbClr val="FF1100"/>
              </a:buClr>
              <a:buFont typeface="Times New Roman"/>
              <a:buNone/>
            </a:pPr>
            <a:endParaRPr lang="en-US" sz="1800" b="1" i="0" u="none" strike="noStrike" cap="none" baseline="0" dirty="0" smtClean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70000" marR="0" lvl="0" indent="-270000" algn="l" rtl="0">
              <a:lnSpc>
                <a:spcPct val="80000"/>
              </a:lnSpc>
              <a:spcBef>
                <a:spcPts val="576"/>
              </a:spcBef>
              <a:buClr>
                <a:srgbClr val="FF1100"/>
              </a:buClr>
              <a:buSzPct val="25000"/>
              <a:buFont typeface="Times New Roman"/>
              <a:buNone/>
            </a:pPr>
            <a:r>
              <a:rPr lang="en-US" sz="1800" b="1" i="0" u="none" strike="noStrike" cap="none" baseline="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Velocity in TA duct</a:t>
            </a:r>
          </a:p>
          <a:p>
            <a:pPr marL="270000" marR="0" lvl="0" indent="-270000" algn="l" rtl="0">
              <a:lnSpc>
                <a:spcPct val="80000"/>
              </a:lnSpc>
              <a:spcBef>
                <a:spcPts val="576"/>
              </a:spcBef>
              <a:buClr>
                <a:srgbClr val="FF1100"/>
              </a:buClr>
              <a:buFont typeface="Times New Roman"/>
              <a:buNone/>
            </a:pPr>
            <a:endParaRPr lang="en-US" sz="1800" b="1" i="0" u="none" strike="noStrike" cap="none" baseline="0" dirty="0" smtClean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70000" marR="0" lvl="0" indent="-270000" algn="l" rtl="0">
              <a:lnSpc>
                <a:spcPct val="80000"/>
              </a:lnSpc>
              <a:spcBef>
                <a:spcPts val="576"/>
              </a:spcBef>
              <a:buClr>
                <a:srgbClr val="FF1100"/>
              </a:buClr>
              <a:buFont typeface="Times New Roman"/>
              <a:buNone/>
            </a:pPr>
            <a:endParaRPr lang="en-US" sz="1800" b="1" i="0" u="none" strike="noStrike" cap="none" baseline="0" dirty="0" smtClean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70000" marR="0" lvl="0" indent="-270000" algn="l" rtl="0">
              <a:lnSpc>
                <a:spcPct val="80000"/>
              </a:lnSpc>
              <a:spcBef>
                <a:spcPts val="576"/>
              </a:spcBef>
              <a:buClr>
                <a:srgbClr val="FF1100"/>
              </a:buClr>
              <a:buFont typeface="Times New Roman"/>
              <a:buNone/>
            </a:pPr>
            <a:endParaRPr lang="en-US" sz="1600" b="1" i="0" u="none" strike="noStrike" cap="none" baseline="0" dirty="0" smtClean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70000" marR="0" lvl="0" indent="-270000" algn="l" rtl="0">
              <a:lnSpc>
                <a:spcPct val="150000"/>
              </a:lnSpc>
              <a:spcBef>
                <a:spcPts val="576"/>
              </a:spcBef>
              <a:buClr>
                <a:srgbClr val="FF1100"/>
              </a:buClr>
              <a:buSzPct val="25000"/>
              <a:buFont typeface="Times New Roman"/>
              <a:buNone/>
            </a:pPr>
            <a:r>
              <a:rPr lang="en-US" sz="1600" b="1" i="0" u="none" strike="noStrike" cap="none" baseline="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Guideline:  </a:t>
            </a:r>
            <a:r>
              <a:rPr lang="en-US" sz="1600" b="0" i="0" u="none" strike="noStrike" cap="none" baseline="0" dirty="0" err="1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</a:t>
            </a:r>
            <a:r>
              <a:rPr lang="en-US" sz="1600" b="0" i="0" u="none" strike="noStrike" cap="none" baseline="-25000" dirty="0" err="1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TA</a:t>
            </a:r>
            <a:r>
              <a:rPr lang="en-US" sz="1600" b="0" i="0" u="none" strike="noStrike" cap="none" baseline="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&gt; 25 m/s </a:t>
            </a:r>
            <a:r>
              <a:rPr lang="en-US" sz="1600" b="0" i="0" u="none" strike="noStrike" cap="none" baseline="0" dirty="0" smtClean="0">
                <a:solidFill>
                  <a:schemeClr val="dk1"/>
                </a:solidFill>
                <a:latin typeface="Arial"/>
                <a:ea typeface="Times New Roman"/>
                <a:cs typeface="Times New Roman"/>
                <a:sym typeface="Times New Roman"/>
              </a:rPr>
              <a:t>→ </a:t>
            </a:r>
            <a:r>
              <a:rPr lang="en-US" sz="1600" b="0" i="0" u="none" strike="noStrike" cap="none" baseline="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 avoid settling of clinker dust in the tertiary air duct</a:t>
            </a:r>
            <a:br>
              <a:rPr lang="en-US" sz="1600" b="0" i="0" u="none" strike="noStrike" cap="none" baseline="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600" b="0" i="0" u="none" strike="noStrike" cap="none" baseline="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   </a:t>
            </a:r>
            <a:r>
              <a:rPr lang="en-US" sz="1600" b="0" i="0" u="none" strike="noStrike" cap="none" baseline="0" dirty="0" err="1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</a:t>
            </a:r>
            <a:r>
              <a:rPr lang="en-US" sz="1600" b="0" i="0" u="none" strike="noStrike" cap="none" baseline="-25000" dirty="0" err="1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TA</a:t>
            </a:r>
            <a:r>
              <a:rPr lang="en-US" sz="1600" b="0" i="0" u="none" strike="noStrike" cap="none" baseline="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&gt; 30 m/s </a:t>
            </a:r>
            <a:r>
              <a:rPr lang="en-US" sz="1600" b="0" i="0" u="none" strike="noStrike" cap="none" baseline="0" dirty="0" smtClean="0">
                <a:solidFill>
                  <a:schemeClr val="dk1"/>
                </a:solidFill>
                <a:latin typeface="Arial"/>
                <a:ea typeface="Times New Roman"/>
                <a:cs typeface="Times New Roman"/>
                <a:sym typeface="Times New Roman"/>
              </a:rPr>
              <a:t>→ </a:t>
            </a:r>
            <a:r>
              <a:rPr lang="en-US" sz="1600" b="0" i="0" u="none" strike="noStrike" cap="none" baseline="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design for new installations at nominal gas flow	</a:t>
            </a:r>
          </a:p>
          <a:p>
            <a:pPr marL="270000" marR="0" lvl="0" indent="-270000" algn="l" rtl="0">
              <a:lnSpc>
                <a:spcPct val="80000"/>
              </a:lnSpc>
              <a:spcBef>
                <a:spcPts val="576"/>
              </a:spcBef>
              <a:buClr>
                <a:srgbClr val="FF1100"/>
              </a:buClr>
              <a:buFont typeface="Times New Roman"/>
              <a:buNone/>
            </a:pPr>
            <a:endParaRPr lang="en-US" sz="1600" b="0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6" name="Shape 17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34288" y="2122488"/>
            <a:ext cx="114300" cy="17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Shape 17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34288" y="4579937"/>
            <a:ext cx="114300" cy="17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Shape 17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936776" y="1680406"/>
            <a:ext cx="6107113" cy="135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Shape 17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949166" y="3436231"/>
            <a:ext cx="4056062" cy="6048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Shape 18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828765" y="4332687"/>
            <a:ext cx="3744416" cy="672299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Footer Placeholder 6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/>
              <a:t>2016-05-09   © 2016 Company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6634787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RSINFO" val="LH1004"/>
  <p:tag name="BRAND" val="100"/>
  <p:tag name="LOGO" val="100"/>
  <p:tag name="LANGUAGE" val="1033"/>
  <p:tag name="DATE" val="2016-05-09"/>
  <p:tag name="CLASSIFICATION" val="0"/>
  <p:tag name="COPYRIGHTYEAR" val="2016"/>
  <p:tag name="LEGALTEXT" val="Company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Classification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Classification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Status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Logo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TitleBand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Status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Logo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LineHider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Status"/>
</p:tagLst>
</file>

<file path=ppt/theme/theme1.xml><?xml version="1.0" encoding="utf-8"?>
<a:theme xmlns:a="http://schemas.openxmlformats.org/drawingml/2006/main" name="LafargeHolcim">
  <a:themeElements>
    <a:clrScheme name="LH PPT">
      <a:dk1>
        <a:srgbClr val="5F5046"/>
      </a:dk1>
      <a:lt1>
        <a:sysClr val="window" lastClr="FFFFFF"/>
      </a:lt1>
      <a:dk2>
        <a:srgbClr val="877873"/>
      </a:dk2>
      <a:lt2>
        <a:srgbClr val="D9D9D9"/>
      </a:lt2>
      <a:accent1>
        <a:srgbClr val="AA1E2D"/>
      </a:accent1>
      <a:accent2>
        <a:srgbClr val="E6280F"/>
      </a:accent2>
      <a:accent3>
        <a:srgbClr val="00694B"/>
      </a:accent3>
      <a:accent4>
        <a:srgbClr val="00965F"/>
      </a:accent4>
      <a:accent5>
        <a:srgbClr val="006982"/>
      </a:accent5>
      <a:accent6>
        <a:srgbClr val="0096C3"/>
      </a:accent6>
      <a:hlink>
        <a:srgbClr val="5F5046"/>
      </a:hlink>
      <a:folHlink>
        <a:srgbClr val="5F5046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6350">
          <a:solidFill>
            <a:schemeClr val="tx1"/>
          </a:solidFill>
        </a:ln>
      </a:spPr>
      <a:bodyPr rtlCol="0" anchor="ctr"/>
      <a:lstStyle>
        <a:defPPr marL="180975" indent="-180975">
          <a:buClr>
            <a:schemeClr val="accent1"/>
          </a:buClr>
          <a:buFont typeface="Arial" panose="020B0604020202020204" pitchFamily="34" charset="0"/>
          <a:buChar char="•"/>
          <a:defRPr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635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LH PPT">
      <a:dk1>
        <a:srgbClr val="5F5046"/>
      </a:dk1>
      <a:lt1>
        <a:sysClr val="window" lastClr="FFFFFF"/>
      </a:lt1>
      <a:dk2>
        <a:srgbClr val="877873"/>
      </a:dk2>
      <a:lt2>
        <a:srgbClr val="D9D9D9"/>
      </a:lt2>
      <a:accent1>
        <a:srgbClr val="AA1E2D"/>
      </a:accent1>
      <a:accent2>
        <a:srgbClr val="E6280F"/>
      </a:accent2>
      <a:accent3>
        <a:srgbClr val="00694B"/>
      </a:accent3>
      <a:accent4>
        <a:srgbClr val="00965F"/>
      </a:accent4>
      <a:accent5>
        <a:srgbClr val="006982"/>
      </a:accent5>
      <a:accent6>
        <a:srgbClr val="0096C3"/>
      </a:accent6>
      <a:hlink>
        <a:srgbClr val="5F5046"/>
      </a:hlink>
      <a:folHlink>
        <a:srgbClr val="5F5046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LH PPT">
      <a:dk1>
        <a:srgbClr val="5F5046"/>
      </a:dk1>
      <a:lt1>
        <a:sysClr val="window" lastClr="FFFFFF"/>
      </a:lt1>
      <a:dk2>
        <a:srgbClr val="877873"/>
      </a:dk2>
      <a:lt2>
        <a:srgbClr val="D9D9D9"/>
      </a:lt2>
      <a:accent1>
        <a:srgbClr val="AA1E2D"/>
      </a:accent1>
      <a:accent2>
        <a:srgbClr val="E6280F"/>
      </a:accent2>
      <a:accent3>
        <a:srgbClr val="00694B"/>
      </a:accent3>
      <a:accent4>
        <a:srgbClr val="00965F"/>
      </a:accent4>
      <a:accent5>
        <a:srgbClr val="006982"/>
      </a:accent5>
      <a:accent6>
        <a:srgbClr val="0096C3"/>
      </a:accent6>
      <a:hlink>
        <a:srgbClr val="5F5046"/>
      </a:hlink>
      <a:folHlink>
        <a:srgbClr val="5F5046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133</Words>
  <Application>Microsoft Office PowerPoint</Application>
  <PresentationFormat>A4 Paper (210x297 mm)</PresentationFormat>
  <Paragraphs>78</Paragraphs>
  <Slides>6</Slides>
  <Notes>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7" baseType="lpstr">
      <vt:lpstr>LafargeHolcim</vt:lpstr>
      <vt:lpstr>Combustion Engineering Case Study</vt:lpstr>
      <vt:lpstr>What is the air flow velocity in the tertiary air duct?</vt:lpstr>
      <vt:lpstr>How to calculate the tertiary air flow?</vt:lpstr>
      <vt:lpstr>Calculations of each individual air flow</vt:lpstr>
      <vt:lpstr>Tertiary air flow (in Nm3)</vt:lpstr>
      <vt:lpstr>Tertiary air flow velocity (m/s)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Combustion Engineering Case Study</dc:title>
  <dc:creator>Christian Engmann</dc:creator>
  <cp:lastModifiedBy>Mirko Weber</cp:lastModifiedBy>
  <cp:revision>3</cp:revision>
  <dcterms:created xsi:type="dcterms:W3CDTF">2015-07-13T09:18:26Z</dcterms:created>
  <dcterms:modified xsi:type="dcterms:W3CDTF">2016-05-09T13:14:12Z</dcterms:modified>
</cp:coreProperties>
</file>